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79" r:id="rId5"/>
    <p:sldId id="259" r:id="rId6"/>
    <p:sldId id="260" r:id="rId7"/>
    <p:sldId id="261" r:id="rId8"/>
    <p:sldId id="262" r:id="rId9"/>
    <p:sldId id="265" r:id="rId10"/>
    <p:sldId id="266" r:id="rId11"/>
    <p:sldId id="268" r:id="rId12"/>
    <p:sldId id="280" r:id="rId13"/>
    <p:sldId id="282" r:id="rId14"/>
    <p:sldId id="284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98C7C-1CB9-4FEF-8275-9C1217E7B044}" v="2" dt="2022-06-20T09:38:01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7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88F4A-E0BB-4FE0-BFA4-1BE5EBD445AD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C15106-39C9-4FF7-8024-F7BA95B453F6}">
      <dgm:prSet phldrT="[Text]"/>
      <dgm:spPr/>
      <dgm:t>
        <a:bodyPr/>
        <a:lstStyle/>
        <a:p>
          <a:r>
            <a:rPr lang="en-US" dirty="0"/>
            <a:t>EPR</a:t>
          </a:r>
        </a:p>
      </dgm:t>
    </dgm:pt>
    <dgm:pt modelId="{5E300359-32CC-464B-B946-3EDBF8193B8C}" type="parTrans" cxnId="{E706C16F-2894-46C6-9C18-3F58EBB5C09F}">
      <dgm:prSet/>
      <dgm:spPr/>
      <dgm:t>
        <a:bodyPr/>
        <a:lstStyle/>
        <a:p>
          <a:endParaRPr lang="en-US"/>
        </a:p>
      </dgm:t>
    </dgm:pt>
    <dgm:pt modelId="{6426921B-1033-4858-B9CB-344E45689B26}" type="sibTrans" cxnId="{E706C16F-2894-46C6-9C18-3F58EBB5C09F}">
      <dgm:prSet/>
      <dgm:spPr/>
      <dgm:t>
        <a:bodyPr/>
        <a:lstStyle/>
        <a:p>
          <a:endParaRPr lang="en-US"/>
        </a:p>
      </dgm:t>
    </dgm:pt>
    <dgm:pt modelId="{803EBDE2-878F-4645-8F45-8F45AEF17338}">
      <dgm:prSet/>
      <dgm:spPr/>
      <dgm:t>
        <a:bodyPr/>
        <a:lstStyle/>
        <a:p>
          <a:r>
            <a:rPr lang="en-US" dirty="0"/>
            <a:t>EVTA</a:t>
          </a:r>
        </a:p>
      </dgm:t>
    </dgm:pt>
    <dgm:pt modelId="{C6F0E0B7-7FE6-4D36-B5D7-B8D75FF60E1F}" type="parTrans" cxnId="{D1A61A48-381C-48BF-B0C1-4F9FFD850E71}">
      <dgm:prSet/>
      <dgm:spPr/>
      <dgm:t>
        <a:bodyPr/>
        <a:lstStyle/>
        <a:p>
          <a:endParaRPr lang="en-US"/>
        </a:p>
      </dgm:t>
    </dgm:pt>
    <dgm:pt modelId="{BF9758C3-9221-48E4-B7B1-8ECC9106E63B}" type="sibTrans" cxnId="{D1A61A48-381C-48BF-B0C1-4F9FFD850E71}">
      <dgm:prSet/>
      <dgm:spPr/>
      <dgm:t>
        <a:bodyPr/>
        <a:lstStyle/>
        <a:p>
          <a:endParaRPr lang="en-US"/>
        </a:p>
      </dgm:t>
    </dgm:pt>
    <dgm:pt modelId="{BF3B0E9F-EEBA-46FF-8A45-F248529EA7B5}">
      <dgm:prSet/>
      <dgm:spPr/>
      <dgm:t>
        <a:bodyPr/>
        <a:lstStyle/>
        <a:p>
          <a:r>
            <a:rPr lang="en-US" dirty="0"/>
            <a:t>CRPG</a:t>
          </a:r>
        </a:p>
      </dgm:t>
    </dgm:pt>
    <dgm:pt modelId="{89F3E087-7D81-489A-BBA9-E5C4D2D867AF}" type="parTrans" cxnId="{E63CACC7-8849-4E6C-AD28-C7B478645642}">
      <dgm:prSet/>
      <dgm:spPr/>
      <dgm:t>
        <a:bodyPr/>
        <a:lstStyle/>
        <a:p>
          <a:endParaRPr lang="en-US"/>
        </a:p>
      </dgm:t>
    </dgm:pt>
    <dgm:pt modelId="{ED1BCE55-C9EE-4432-A18C-3A1CCA8A0C32}" type="sibTrans" cxnId="{E63CACC7-8849-4E6C-AD28-C7B478645642}">
      <dgm:prSet/>
      <dgm:spPr/>
      <dgm:t>
        <a:bodyPr/>
        <a:lstStyle/>
        <a:p>
          <a:endParaRPr lang="en-US"/>
        </a:p>
      </dgm:t>
    </dgm:pt>
    <dgm:pt modelId="{7D0DBDA5-7265-45E5-BCF8-A17441722BC8}">
      <dgm:prSet/>
      <dgm:spPr/>
      <dgm:t>
        <a:bodyPr/>
        <a:lstStyle/>
        <a:p>
          <a:r>
            <a:rPr lang="en-US" dirty="0"/>
            <a:t>URI</a:t>
          </a:r>
        </a:p>
      </dgm:t>
    </dgm:pt>
    <dgm:pt modelId="{62459770-DD71-4E23-9635-E05B02570227}" type="parTrans" cxnId="{8070EA99-7D61-48D3-9BDD-0924B2B5A998}">
      <dgm:prSet/>
      <dgm:spPr/>
      <dgm:t>
        <a:bodyPr/>
        <a:lstStyle/>
        <a:p>
          <a:endParaRPr lang="en-US"/>
        </a:p>
      </dgm:t>
    </dgm:pt>
    <dgm:pt modelId="{108F28DB-EC59-4601-B87C-542A6559D621}" type="sibTrans" cxnId="{8070EA99-7D61-48D3-9BDD-0924B2B5A998}">
      <dgm:prSet/>
      <dgm:spPr/>
      <dgm:t>
        <a:bodyPr/>
        <a:lstStyle/>
        <a:p>
          <a:endParaRPr lang="en-US"/>
        </a:p>
      </dgm:t>
    </dgm:pt>
    <dgm:pt modelId="{712A4B4C-6CF5-408F-9AF2-B01F567E467A}">
      <dgm:prSet/>
      <dgm:spPr/>
      <dgm:t>
        <a:bodyPr/>
        <a:lstStyle/>
        <a:p>
          <a:r>
            <a:rPr lang="en-US" dirty="0"/>
            <a:t>F.ONCE</a:t>
          </a:r>
        </a:p>
      </dgm:t>
    </dgm:pt>
    <dgm:pt modelId="{048A5411-6C2C-468E-A5C4-ACAD2E48135A}" type="parTrans" cxnId="{3DF2B96C-BAEB-4399-83E0-882A37BACABE}">
      <dgm:prSet/>
      <dgm:spPr/>
      <dgm:t>
        <a:bodyPr/>
        <a:lstStyle/>
        <a:p>
          <a:endParaRPr lang="en-US"/>
        </a:p>
      </dgm:t>
    </dgm:pt>
    <dgm:pt modelId="{32295A88-C0E9-4F87-BBA8-C7D6752F985B}" type="sibTrans" cxnId="{3DF2B96C-BAEB-4399-83E0-882A37BACABE}">
      <dgm:prSet/>
      <dgm:spPr/>
      <dgm:t>
        <a:bodyPr/>
        <a:lstStyle/>
        <a:p>
          <a:endParaRPr lang="en-US"/>
        </a:p>
      </dgm:t>
    </dgm:pt>
    <dgm:pt modelId="{FC4DC4F2-FA46-4EBF-B9B4-0FFA1990D357}">
      <dgm:prSet/>
      <dgm:spPr/>
      <dgm:t>
        <a:bodyPr/>
        <a:lstStyle/>
        <a:p>
          <a:r>
            <a:rPr lang="en-US" dirty="0"/>
            <a:t>EWORX</a:t>
          </a:r>
        </a:p>
      </dgm:t>
    </dgm:pt>
    <dgm:pt modelId="{BE528607-9959-4FD2-B988-017D697D4AEC}" type="parTrans" cxnId="{72672F66-557D-4FDD-B8C7-15309169D30E}">
      <dgm:prSet/>
      <dgm:spPr/>
      <dgm:t>
        <a:bodyPr/>
        <a:lstStyle/>
        <a:p>
          <a:endParaRPr lang="en-US"/>
        </a:p>
      </dgm:t>
    </dgm:pt>
    <dgm:pt modelId="{42A7C35C-9AAB-46A3-85EB-CFA1F2A90CD6}" type="sibTrans" cxnId="{72672F66-557D-4FDD-B8C7-15309169D30E}">
      <dgm:prSet/>
      <dgm:spPr/>
      <dgm:t>
        <a:bodyPr/>
        <a:lstStyle/>
        <a:p>
          <a:endParaRPr lang="en-US"/>
        </a:p>
      </dgm:t>
    </dgm:pt>
    <dgm:pt modelId="{D84A77CC-16F6-47D9-88B4-5D24D493CDBE}">
      <dgm:prSet/>
      <dgm:spPr/>
      <dgm:t>
        <a:bodyPr/>
        <a:lstStyle/>
        <a:p>
          <a:r>
            <a:rPr lang="en-US" dirty="0"/>
            <a:t>REHAB</a:t>
          </a:r>
        </a:p>
      </dgm:t>
    </dgm:pt>
    <dgm:pt modelId="{CC6B5A98-A88A-4FA6-956F-D3C34C578937}" type="parTrans" cxnId="{CA268A00-E25B-493F-A270-BC82EC6F7673}">
      <dgm:prSet/>
      <dgm:spPr/>
      <dgm:t>
        <a:bodyPr/>
        <a:lstStyle/>
        <a:p>
          <a:endParaRPr lang="en-US"/>
        </a:p>
      </dgm:t>
    </dgm:pt>
    <dgm:pt modelId="{A744368E-6511-450A-A5DE-C6AA8B499BA6}" type="sibTrans" cxnId="{CA268A00-E25B-493F-A270-BC82EC6F7673}">
      <dgm:prSet/>
      <dgm:spPr/>
      <dgm:t>
        <a:bodyPr/>
        <a:lstStyle/>
        <a:p>
          <a:endParaRPr lang="en-US"/>
        </a:p>
      </dgm:t>
    </dgm:pt>
    <dgm:pt modelId="{A86D87BC-92DE-49F6-B3AE-04CCD5D753EC}" type="pres">
      <dgm:prSet presAssocID="{37188F4A-E0BB-4FE0-BFA4-1BE5EBD445A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32E056-156D-419C-8DE0-E60D20F2B99A}" type="pres">
      <dgm:prSet presAssocID="{77C15106-39C9-4FF7-8024-F7BA95B453F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802B0-11B1-4733-89C6-ABD1E7C2A06B}" type="pres">
      <dgm:prSet presAssocID="{77C15106-39C9-4FF7-8024-F7BA95B453F6}" presName="spNode" presStyleCnt="0"/>
      <dgm:spPr/>
    </dgm:pt>
    <dgm:pt modelId="{101CAE80-5110-4A40-872E-BC9EEF83426F}" type="pres">
      <dgm:prSet presAssocID="{6426921B-1033-4858-B9CB-344E45689B26}" presName="sibTrans" presStyleLbl="sibTrans1D1" presStyleIdx="0" presStyleCnt="7"/>
      <dgm:spPr/>
      <dgm:t>
        <a:bodyPr/>
        <a:lstStyle/>
        <a:p>
          <a:endParaRPr lang="en-US"/>
        </a:p>
      </dgm:t>
    </dgm:pt>
    <dgm:pt modelId="{E9913FAF-73CC-4637-B4C4-9DC55F521266}" type="pres">
      <dgm:prSet presAssocID="{803EBDE2-878F-4645-8F45-8F45AEF1733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8F407-BF2D-4021-BB11-64A8F600C967}" type="pres">
      <dgm:prSet presAssocID="{803EBDE2-878F-4645-8F45-8F45AEF17338}" presName="spNode" presStyleCnt="0"/>
      <dgm:spPr/>
    </dgm:pt>
    <dgm:pt modelId="{099DA54A-A780-4F75-A1B3-C55D968F66ED}" type="pres">
      <dgm:prSet presAssocID="{BF9758C3-9221-48E4-B7B1-8ECC9106E63B}" presName="sibTrans" presStyleLbl="sibTrans1D1" presStyleIdx="1" presStyleCnt="7"/>
      <dgm:spPr/>
      <dgm:t>
        <a:bodyPr/>
        <a:lstStyle/>
        <a:p>
          <a:endParaRPr lang="en-US"/>
        </a:p>
      </dgm:t>
    </dgm:pt>
    <dgm:pt modelId="{6E7D7E04-9069-4662-9655-E64C9859DE65}" type="pres">
      <dgm:prSet presAssocID="{BF3B0E9F-EEBA-46FF-8A45-F248529EA7B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7710E-B57A-4A98-A8A2-7B461A6D069F}" type="pres">
      <dgm:prSet presAssocID="{BF3B0E9F-EEBA-46FF-8A45-F248529EA7B5}" presName="spNode" presStyleCnt="0"/>
      <dgm:spPr/>
    </dgm:pt>
    <dgm:pt modelId="{560BCD45-9FC5-498F-9EB2-F5CA82AA96D9}" type="pres">
      <dgm:prSet presAssocID="{ED1BCE55-C9EE-4432-A18C-3A1CCA8A0C32}" presName="sibTrans" presStyleLbl="sibTrans1D1" presStyleIdx="2" presStyleCnt="7"/>
      <dgm:spPr/>
      <dgm:t>
        <a:bodyPr/>
        <a:lstStyle/>
        <a:p>
          <a:endParaRPr lang="en-US"/>
        </a:p>
      </dgm:t>
    </dgm:pt>
    <dgm:pt modelId="{73889525-D36B-4C63-86DB-BFD175755B57}" type="pres">
      <dgm:prSet presAssocID="{7D0DBDA5-7265-45E5-BCF8-A17441722BC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5EB03-D9FE-433E-993B-636CD6F132BC}" type="pres">
      <dgm:prSet presAssocID="{7D0DBDA5-7265-45E5-BCF8-A17441722BC8}" presName="spNode" presStyleCnt="0"/>
      <dgm:spPr/>
    </dgm:pt>
    <dgm:pt modelId="{1D03ACA4-9DBF-439E-B8B2-05B06487B65D}" type="pres">
      <dgm:prSet presAssocID="{108F28DB-EC59-4601-B87C-542A6559D621}" presName="sibTrans" presStyleLbl="sibTrans1D1" presStyleIdx="3" presStyleCnt="7"/>
      <dgm:spPr/>
      <dgm:t>
        <a:bodyPr/>
        <a:lstStyle/>
        <a:p>
          <a:endParaRPr lang="en-US"/>
        </a:p>
      </dgm:t>
    </dgm:pt>
    <dgm:pt modelId="{51D83639-CB7C-470C-AE38-06CBF7809165}" type="pres">
      <dgm:prSet presAssocID="{712A4B4C-6CF5-408F-9AF2-B01F567E467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748E7-D3B6-42A0-91C7-1F6CDCE5D3C6}" type="pres">
      <dgm:prSet presAssocID="{712A4B4C-6CF5-408F-9AF2-B01F567E467A}" presName="spNode" presStyleCnt="0"/>
      <dgm:spPr/>
    </dgm:pt>
    <dgm:pt modelId="{C3316BA6-BB34-46AE-B06F-24ECBDC32D11}" type="pres">
      <dgm:prSet presAssocID="{32295A88-C0E9-4F87-BBA8-C7D6752F985B}" presName="sibTrans" presStyleLbl="sibTrans1D1" presStyleIdx="4" presStyleCnt="7"/>
      <dgm:spPr/>
      <dgm:t>
        <a:bodyPr/>
        <a:lstStyle/>
        <a:p>
          <a:endParaRPr lang="en-US"/>
        </a:p>
      </dgm:t>
    </dgm:pt>
    <dgm:pt modelId="{01DEB324-6D83-4140-9FB8-C7BE44C5AE36}" type="pres">
      <dgm:prSet presAssocID="{D84A77CC-16F6-47D9-88B4-5D24D493CDB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2B11E-E08A-4A4C-86A6-9913B5C6D160}" type="pres">
      <dgm:prSet presAssocID="{D84A77CC-16F6-47D9-88B4-5D24D493CDBE}" presName="spNode" presStyleCnt="0"/>
      <dgm:spPr/>
    </dgm:pt>
    <dgm:pt modelId="{D9B94691-C12A-4981-BB63-2B851EF3A14E}" type="pres">
      <dgm:prSet presAssocID="{A744368E-6511-450A-A5DE-C6AA8B499BA6}" presName="sibTrans" presStyleLbl="sibTrans1D1" presStyleIdx="5" presStyleCnt="7"/>
      <dgm:spPr/>
      <dgm:t>
        <a:bodyPr/>
        <a:lstStyle/>
        <a:p>
          <a:endParaRPr lang="en-US"/>
        </a:p>
      </dgm:t>
    </dgm:pt>
    <dgm:pt modelId="{AE996FF9-88F3-4D3D-ADD5-5A5ED385B46D}" type="pres">
      <dgm:prSet presAssocID="{FC4DC4F2-FA46-4EBF-B9B4-0FFA1990D35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9E6B4-B6B7-400E-9DBA-3A777183AF3C}" type="pres">
      <dgm:prSet presAssocID="{FC4DC4F2-FA46-4EBF-B9B4-0FFA1990D357}" presName="spNode" presStyleCnt="0"/>
      <dgm:spPr/>
    </dgm:pt>
    <dgm:pt modelId="{1B8AC061-D7F5-4529-8C2A-4A86CCDCAABA}" type="pres">
      <dgm:prSet presAssocID="{42A7C35C-9AAB-46A3-85EB-CFA1F2A90CD6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D1A61A48-381C-48BF-B0C1-4F9FFD850E71}" srcId="{37188F4A-E0BB-4FE0-BFA4-1BE5EBD445AD}" destId="{803EBDE2-878F-4645-8F45-8F45AEF17338}" srcOrd="1" destOrd="0" parTransId="{C6F0E0B7-7FE6-4D36-B5D7-B8D75FF60E1F}" sibTransId="{BF9758C3-9221-48E4-B7B1-8ECC9106E63B}"/>
    <dgm:cxn modelId="{3DF2B96C-BAEB-4399-83E0-882A37BACABE}" srcId="{37188F4A-E0BB-4FE0-BFA4-1BE5EBD445AD}" destId="{712A4B4C-6CF5-408F-9AF2-B01F567E467A}" srcOrd="4" destOrd="0" parTransId="{048A5411-6C2C-468E-A5C4-ACAD2E48135A}" sibTransId="{32295A88-C0E9-4F87-BBA8-C7D6752F985B}"/>
    <dgm:cxn modelId="{45281D1A-B9C4-4DD5-A880-1222913FE0BF}" type="presOf" srcId="{D84A77CC-16F6-47D9-88B4-5D24D493CDBE}" destId="{01DEB324-6D83-4140-9FB8-C7BE44C5AE36}" srcOrd="0" destOrd="0" presId="urn:microsoft.com/office/officeart/2005/8/layout/cycle6"/>
    <dgm:cxn modelId="{E706C16F-2894-46C6-9C18-3F58EBB5C09F}" srcId="{37188F4A-E0BB-4FE0-BFA4-1BE5EBD445AD}" destId="{77C15106-39C9-4FF7-8024-F7BA95B453F6}" srcOrd="0" destOrd="0" parTransId="{5E300359-32CC-464B-B946-3EDBF8193B8C}" sibTransId="{6426921B-1033-4858-B9CB-344E45689B26}"/>
    <dgm:cxn modelId="{6BC0512C-7751-445C-8695-6875075A8DC2}" type="presOf" srcId="{ED1BCE55-C9EE-4432-A18C-3A1CCA8A0C32}" destId="{560BCD45-9FC5-498F-9EB2-F5CA82AA96D9}" srcOrd="0" destOrd="0" presId="urn:microsoft.com/office/officeart/2005/8/layout/cycle6"/>
    <dgm:cxn modelId="{8070EA99-7D61-48D3-9BDD-0924B2B5A998}" srcId="{37188F4A-E0BB-4FE0-BFA4-1BE5EBD445AD}" destId="{7D0DBDA5-7265-45E5-BCF8-A17441722BC8}" srcOrd="3" destOrd="0" parTransId="{62459770-DD71-4E23-9635-E05B02570227}" sibTransId="{108F28DB-EC59-4601-B87C-542A6559D621}"/>
    <dgm:cxn modelId="{10D28D3B-2E9E-483F-A75C-CDF299C4E791}" type="presOf" srcId="{32295A88-C0E9-4F87-BBA8-C7D6752F985B}" destId="{C3316BA6-BB34-46AE-B06F-24ECBDC32D11}" srcOrd="0" destOrd="0" presId="urn:microsoft.com/office/officeart/2005/8/layout/cycle6"/>
    <dgm:cxn modelId="{8B38733C-327D-4441-A164-770E4B32861E}" type="presOf" srcId="{A744368E-6511-450A-A5DE-C6AA8B499BA6}" destId="{D9B94691-C12A-4981-BB63-2B851EF3A14E}" srcOrd="0" destOrd="0" presId="urn:microsoft.com/office/officeart/2005/8/layout/cycle6"/>
    <dgm:cxn modelId="{E63CACC7-8849-4E6C-AD28-C7B478645642}" srcId="{37188F4A-E0BB-4FE0-BFA4-1BE5EBD445AD}" destId="{BF3B0E9F-EEBA-46FF-8A45-F248529EA7B5}" srcOrd="2" destOrd="0" parTransId="{89F3E087-7D81-489A-BBA9-E5C4D2D867AF}" sibTransId="{ED1BCE55-C9EE-4432-A18C-3A1CCA8A0C32}"/>
    <dgm:cxn modelId="{6E0E6712-14A5-43B2-ABB0-0E2EEF429F8F}" type="presOf" srcId="{BF3B0E9F-EEBA-46FF-8A45-F248529EA7B5}" destId="{6E7D7E04-9069-4662-9655-E64C9859DE65}" srcOrd="0" destOrd="0" presId="urn:microsoft.com/office/officeart/2005/8/layout/cycle6"/>
    <dgm:cxn modelId="{464DF1C4-9F1C-4F06-B1A3-B1AFCD0DBA9C}" type="presOf" srcId="{712A4B4C-6CF5-408F-9AF2-B01F567E467A}" destId="{51D83639-CB7C-470C-AE38-06CBF7809165}" srcOrd="0" destOrd="0" presId="urn:microsoft.com/office/officeart/2005/8/layout/cycle6"/>
    <dgm:cxn modelId="{CA268A00-E25B-493F-A270-BC82EC6F7673}" srcId="{37188F4A-E0BB-4FE0-BFA4-1BE5EBD445AD}" destId="{D84A77CC-16F6-47D9-88B4-5D24D493CDBE}" srcOrd="5" destOrd="0" parTransId="{CC6B5A98-A88A-4FA6-956F-D3C34C578937}" sibTransId="{A744368E-6511-450A-A5DE-C6AA8B499BA6}"/>
    <dgm:cxn modelId="{72672F66-557D-4FDD-B8C7-15309169D30E}" srcId="{37188F4A-E0BB-4FE0-BFA4-1BE5EBD445AD}" destId="{FC4DC4F2-FA46-4EBF-B9B4-0FFA1990D357}" srcOrd="6" destOrd="0" parTransId="{BE528607-9959-4FD2-B988-017D697D4AEC}" sibTransId="{42A7C35C-9AAB-46A3-85EB-CFA1F2A90CD6}"/>
    <dgm:cxn modelId="{501F05FA-4E5E-4DC5-A03F-778941F85E3A}" type="presOf" srcId="{77C15106-39C9-4FF7-8024-F7BA95B453F6}" destId="{4132E056-156D-419C-8DE0-E60D20F2B99A}" srcOrd="0" destOrd="0" presId="urn:microsoft.com/office/officeart/2005/8/layout/cycle6"/>
    <dgm:cxn modelId="{82B53517-3312-4156-A0A5-833A1DFFEF6C}" type="presOf" srcId="{108F28DB-EC59-4601-B87C-542A6559D621}" destId="{1D03ACA4-9DBF-439E-B8B2-05B06487B65D}" srcOrd="0" destOrd="0" presId="urn:microsoft.com/office/officeart/2005/8/layout/cycle6"/>
    <dgm:cxn modelId="{AB4A561C-B37E-47A9-9427-353883A7BEA7}" type="presOf" srcId="{37188F4A-E0BB-4FE0-BFA4-1BE5EBD445AD}" destId="{A86D87BC-92DE-49F6-B3AE-04CCD5D753EC}" srcOrd="0" destOrd="0" presId="urn:microsoft.com/office/officeart/2005/8/layout/cycle6"/>
    <dgm:cxn modelId="{EFB79EC3-40CD-4F7E-BE91-E003ECFAB9E3}" type="presOf" srcId="{6426921B-1033-4858-B9CB-344E45689B26}" destId="{101CAE80-5110-4A40-872E-BC9EEF83426F}" srcOrd="0" destOrd="0" presId="urn:microsoft.com/office/officeart/2005/8/layout/cycle6"/>
    <dgm:cxn modelId="{B33CA737-D020-449B-A16E-6E08460EF468}" type="presOf" srcId="{FC4DC4F2-FA46-4EBF-B9B4-0FFA1990D357}" destId="{AE996FF9-88F3-4D3D-ADD5-5A5ED385B46D}" srcOrd="0" destOrd="0" presId="urn:microsoft.com/office/officeart/2005/8/layout/cycle6"/>
    <dgm:cxn modelId="{5A4E4770-871E-4758-8D43-84E7B0B16A2B}" type="presOf" srcId="{803EBDE2-878F-4645-8F45-8F45AEF17338}" destId="{E9913FAF-73CC-4637-B4C4-9DC55F521266}" srcOrd="0" destOrd="0" presId="urn:microsoft.com/office/officeart/2005/8/layout/cycle6"/>
    <dgm:cxn modelId="{193E57F9-7698-494D-BA3A-85DAC235AB03}" type="presOf" srcId="{42A7C35C-9AAB-46A3-85EB-CFA1F2A90CD6}" destId="{1B8AC061-D7F5-4529-8C2A-4A86CCDCAABA}" srcOrd="0" destOrd="0" presId="urn:microsoft.com/office/officeart/2005/8/layout/cycle6"/>
    <dgm:cxn modelId="{40EFC678-0885-4527-A73F-CB8A6E6EB9CB}" type="presOf" srcId="{BF9758C3-9221-48E4-B7B1-8ECC9106E63B}" destId="{099DA54A-A780-4F75-A1B3-C55D968F66ED}" srcOrd="0" destOrd="0" presId="urn:microsoft.com/office/officeart/2005/8/layout/cycle6"/>
    <dgm:cxn modelId="{663898CE-3312-49AA-B8A7-1CA28B23056F}" type="presOf" srcId="{7D0DBDA5-7265-45E5-BCF8-A17441722BC8}" destId="{73889525-D36B-4C63-86DB-BFD175755B57}" srcOrd="0" destOrd="0" presId="urn:microsoft.com/office/officeart/2005/8/layout/cycle6"/>
    <dgm:cxn modelId="{659DB4C6-56AD-4B75-9E0A-08EE0AC13CC7}" type="presParOf" srcId="{A86D87BC-92DE-49F6-B3AE-04CCD5D753EC}" destId="{4132E056-156D-419C-8DE0-E60D20F2B99A}" srcOrd="0" destOrd="0" presId="urn:microsoft.com/office/officeart/2005/8/layout/cycle6"/>
    <dgm:cxn modelId="{5F844424-A78E-4B48-9C53-B98088E19FD7}" type="presParOf" srcId="{A86D87BC-92DE-49F6-B3AE-04CCD5D753EC}" destId="{B05802B0-11B1-4733-89C6-ABD1E7C2A06B}" srcOrd="1" destOrd="0" presId="urn:microsoft.com/office/officeart/2005/8/layout/cycle6"/>
    <dgm:cxn modelId="{4FAA4F93-C687-4469-8571-E54193C2D867}" type="presParOf" srcId="{A86D87BC-92DE-49F6-B3AE-04CCD5D753EC}" destId="{101CAE80-5110-4A40-872E-BC9EEF83426F}" srcOrd="2" destOrd="0" presId="urn:microsoft.com/office/officeart/2005/8/layout/cycle6"/>
    <dgm:cxn modelId="{04F483A1-2399-41BC-938A-ADA1C6F20965}" type="presParOf" srcId="{A86D87BC-92DE-49F6-B3AE-04CCD5D753EC}" destId="{E9913FAF-73CC-4637-B4C4-9DC55F521266}" srcOrd="3" destOrd="0" presId="urn:microsoft.com/office/officeart/2005/8/layout/cycle6"/>
    <dgm:cxn modelId="{3F996ABB-126D-4DD3-9373-2E3B9CCEF30C}" type="presParOf" srcId="{A86D87BC-92DE-49F6-B3AE-04CCD5D753EC}" destId="{86F8F407-BF2D-4021-BB11-64A8F600C967}" srcOrd="4" destOrd="0" presId="urn:microsoft.com/office/officeart/2005/8/layout/cycle6"/>
    <dgm:cxn modelId="{5D515B1D-1252-4ECF-9473-FCD4D6671835}" type="presParOf" srcId="{A86D87BC-92DE-49F6-B3AE-04CCD5D753EC}" destId="{099DA54A-A780-4F75-A1B3-C55D968F66ED}" srcOrd="5" destOrd="0" presId="urn:microsoft.com/office/officeart/2005/8/layout/cycle6"/>
    <dgm:cxn modelId="{6922E33D-31F2-4254-8230-44E8D704732B}" type="presParOf" srcId="{A86D87BC-92DE-49F6-B3AE-04CCD5D753EC}" destId="{6E7D7E04-9069-4662-9655-E64C9859DE65}" srcOrd="6" destOrd="0" presId="urn:microsoft.com/office/officeart/2005/8/layout/cycle6"/>
    <dgm:cxn modelId="{90BB404F-DE1E-4052-BF4C-4646BB652EE8}" type="presParOf" srcId="{A86D87BC-92DE-49F6-B3AE-04CCD5D753EC}" destId="{5727710E-B57A-4A98-A8A2-7B461A6D069F}" srcOrd="7" destOrd="0" presId="urn:microsoft.com/office/officeart/2005/8/layout/cycle6"/>
    <dgm:cxn modelId="{494C3C27-A9AD-40F5-8CE9-AC9063F494B6}" type="presParOf" srcId="{A86D87BC-92DE-49F6-B3AE-04CCD5D753EC}" destId="{560BCD45-9FC5-498F-9EB2-F5CA82AA96D9}" srcOrd="8" destOrd="0" presId="urn:microsoft.com/office/officeart/2005/8/layout/cycle6"/>
    <dgm:cxn modelId="{457DDD07-924C-425B-A06E-CDEC97FA981E}" type="presParOf" srcId="{A86D87BC-92DE-49F6-B3AE-04CCD5D753EC}" destId="{73889525-D36B-4C63-86DB-BFD175755B57}" srcOrd="9" destOrd="0" presId="urn:microsoft.com/office/officeart/2005/8/layout/cycle6"/>
    <dgm:cxn modelId="{40D7759C-4620-4F15-860D-5B5E4F544F3D}" type="presParOf" srcId="{A86D87BC-92DE-49F6-B3AE-04CCD5D753EC}" destId="{90B5EB03-D9FE-433E-993B-636CD6F132BC}" srcOrd="10" destOrd="0" presId="urn:microsoft.com/office/officeart/2005/8/layout/cycle6"/>
    <dgm:cxn modelId="{BC056B86-4CFC-4375-A3C7-E18AC61292A6}" type="presParOf" srcId="{A86D87BC-92DE-49F6-B3AE-04CCD5D753EC}" destId="{1D03ACA4-9DBF-439E-B8B2-05B06487B65D}" srcOrd="11" destOrd="0" presId="urn:microsoft.com/office/officeart/2005/8/layout/cycle6"/>
    <dgm:cxn modelId="{868EF3D0-5565-424E-A350-C8EB56D9CD2B}" type="presParOf" srcId="{A86D87BC-92DE-49F6-B3AE-04CCD5D753EC}" destId="{51D83639-CB7C-470C-AE38-06CBF7809165}" srcOrd="12" destOrd="0" presId="urn:microsoft.com/office/officeart/2005/8/layout/cycle6"/>
    <dgm:cxn modelId="{46D7E1AC-BDB7-4562-8D0C-8057BB35B851}" type="presParOf" srcId="{A86D87BC-92DE-49F6-B3AE-04CCD5D753EC}" destId="{B39748E7-D3B6-42A0-91C7-1F6CDCE5D3C6}" srcOrd="13" destOrd="0" presId="urn:microsoft.com/office/officeart/2005/8/layout/cycle6"/>
    <dgm:cxn modelId="{8BADE266-0189-403A-81B6-CC1EBD6D7EC4}" type="presParOf" srcId="{A86D87BC-92DE-49F6-B3AE-04CCD5D753EC}" destId="{C3316BA6-BB34-46AE-B06F-24ECBDC32D11}" srcOrd="14" destOrd="0" presId="urn:microsoft.com/office/officeart/2005/8/layout/cycle6"/>
    <dgm:cxn modelId="{45D8B69C-CF51-465B-BB9F-36E57232376A}" type="presParOf" srcId="{A86D87BC-92DE-49F6-B3AE-04CCD5D753EC}" destId="{01DEB324-6D83-4140-9FB8-C7BE44C5AE36}" srcOrd="15" destOrd="0" presId="urn:microsoft.com/office/officeart/2005/8/layout/cycle6"/>
    <dgm:cxn modelId="{032603E4-2EDA-4295-AF2A-38510D4680DE}" type="presParOf" srcId="{A86D87BC-92DE-49F6-B3AE-04CCD5D753EC}" destId="{77B2B11E-E08A-4A4C-86A6-9913B5C6D160}" srcOrd="16" destOrd="0" presId="urn:microsoft.com/office/officeart/2005/8/layout/cycle6"/>
    <dgm:cxn modelId="{494538B9-08D8-4EB6-BC81-9DB5023D6AF8}" type="presParOf" srcId="{A86D87BC-92DE-49F6-B3AE-04CCD5D753EC}" destId="{D9B94691-C12A-4981-BB63-2B851EF3A14E}" srcOrd="17" destOrd="0" presId="urn:microsoft.com/office/officeart/2005/8/layout/cycle6"/>
    <dgm:cxn modelId="{2CD39BCF-E9EC-4CF5-8440-941B39561B92}" type="presParOf" srcId="{A86D87BC-92DE-49F6-B3AE-04CCD5D753EC}" destId="{AE996FF9-88F3-4D3D-ADD5-5A5ED385B46D}" srcOrd="18" destOrd="0" presId="urn:microsoft.com/office/officeart/2005/8/layout/cycle6"/>
    <dgm:cxn modelId="{D96EB4BE-B11A-42C6-ACE4-D540C7B4C56D}" type="presParOf" srcId="{A86D87BC-92DE-49F6-B3AE-04CCD5D753EC}" destId="{A519E6B4-B6B7-400E-9DBA-3A777183AF3C}" srcOrd="19" destOrd="0" presId="urn:microsoft.com/office/officeart/2005/8/layout/cycle6"/>
    <dgm:cxn modelId="{3FC8E0D2-4B12-47B1-8255-A19711F140B0}" type="presParOf" srcId="{A86D87BC-92DE-49F6-B3AE-04CCD5D753EC}" destId="{1B8AC061-D7F5-4529-8C2A-4A86CCDCAABA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2E056-156D-419C-8DE0-E60D20F2B99A}">
      <dsp:nvSpPr>
        <dsp:cNvPr id="0" name=""/>
        <dsp:cNvSpPr/>
      </dsp:nvSpPr>
      <dsp:spPr>
        <a:xfrm>
          <a:off x="3193165" y="294"/>
          <a:ext cx="1165173" cy="7573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EPR</a:t>
          </a:r>
        </a:p>
      </dsp:txBody>
      <dsp:txXfrm>
        <a:off x="3230136" y="37265"/>
        <a:ext cx="1091231" cy="683420"/>
      </dsp:txXfrm>
    </dsp:sp>
    <dsp:sp modelId="{101CAE80-5110-4A40-872E-BC9EEF83426F}">
      <dsp:nvSpPr>
        <dsp:cNvPr id="0" name=""/>
        <dsp:cNvSpPr/>
      </dsp:nvSpPr>
      <dsp:spPr>
        <a:xfrm>
          <a:off x="1612645" y="378975"/>
          <a:ext cx="4326214" cy="4326214"/>
        </a:xfrm>
        <a:custGeom>
          <a:avLst/>
          <a:gdLst/>
          <a:ahLst/>
          <a:cxnLst/>
          <a:rect l="0" t="0" r="0" b="0"/>
          <a:pathLst>
            <a:path>
              <a:moveTo>
                <a:pt x="2753419" y="82106"/>
              </a:moveTo>
              <a:arcTo wR="2163107" hR="2163107" stAng="17150215" swAng="12574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13FAF-73CC-4637-B4C4-9DC55F521266}">
      <dsp:nvSpPr>
        <dsp:cNvPr id="0" name=""/>
        <dsp:cNvSpPr/>
      </dsp:nvSpPr>
      <dsp:spPr>
        <a:xfrm>
          <a:off x="4884351" y="814726"/>
          <a:ext cx="1165173" cy="7573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EVTA</a:t>
          </a:r>
        </a:p>
      </dsp:txBody>
      <dsp:txXfrm>
        <a:off x="4921322" y="851697"/>
        <a:ext cx="1091231" cy="683420"/>
      </dsp:txXfrm>
    </dsp:sp>
    <dsp:sp modelId="{099DA54A-A780-4F75-A1B3-C55D968F66ED}">
      <dsp:nvSpPr>
        <dsp:cNvPr id="0" name=""/>
        <dsp:cNvSpPr/>
      </dsp:nvSpPr>
      <dsp:spPr>
        <a:xfrm>
          <a:off x="1612645" y="378975"/>
          <a:ext cx="4326214" cy="4326214"/>
        </a:xfrm>
        <a:custGeom>
          <a:avLst/>
          <a:gdLst/>
          <a:ahLst/>
          <a:cxnLst/>
          <a:rect l="0" t="0" r="0" b="0"/>
          <a:pathLst>
            <a:path>
              <a:moveTo>
                <a:pt x="4101427" y="1202926"/>
              </a:moveTo>
              <a:arcTo wR="2163107" hR="2163107" stAng="20018860" swAng="17269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D7E04-9069-4662-9655-E64C9859DE65}">
      <dsp:nvSpPr>
        <dsp:cNvPr id="0" name=""/>
        <dsp:cNvSpPr/>
      </dsp:nvSpPr>
      <dsp:spPr>
        <a:xfrm>
          <a:off x="5302039" y="2644738"/>
          <a:ext cx="1165173" cy="7573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CRPG</a:t>
          </a:r>
        </a:p>
      </dsp:txBody>
      <dsp:txXfrm>
        <a:off x="5339010" y="2681709"/>
        <a:ext cx="1091231" cy="683420"/>
      </dsp:txXfrm>
    </dsp:sp>
    <dsp:sp modelId="{560BCD45-9FC5-498F-9EB2-F5CA82AA96D9}">
      <dsp:nvSpPr>
        <dsp:cNvPr id="0" name=""/>
        <dsp:cNvSpPr/>
      </dsp:nvSpPr>
      <dsp:spPr>
        <a:xfrm>
          <a:off x="1612645" y="378975"/>
          <a:ext cx="4326214" cy="4326214"/>
        </a:xfrm>
        <a:custGeom>
          <a:avLst/>
          <a:gdLst/>
          <a:ahLst/>
          <a:cxnLst/>
          <a:rect l="0" t="0" r="0" b="0"/>
          <a:pathLst>
            <a:path>
              <a:moveTo>
                <a:pt x="4144437" y="3031072"/>
              </a:moveTo>
              <a:arcTo wR="2163107" hR="2163107" stAng="1419412" swAng="135946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89525-D36B-4C63-86DB-BFD175755B57}">
      <dsp:nvSpPr>
        <dsp:cNvPr id="0" name=""/>
        <dsp:cNvSpPr/>
      </dsp:nvSpPr>
      <dsp:spPr>
        <a:xfrm>
          <a:off x="4131702" y="4112293"/>
          <a:ext cx="1165173" cy="7573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URI</a:t>
          </a:r>
        </a:p>
      </dsp:txBody>
      <dsp:txXfrm>
        <a:off x="4168673" y="4149264"/>
        <a:ext cx="1091231" cy="683420"/>
      </dsp:txXfrm>
    </dsp:sp>
    <dsp:sp modelId="{1D03ACA4-9DBF-439E-B8B2-05B06487B65D}">
      <dsp:nvSpPr>
        <dsp:cNvPr id="0" name=""/>
        <dsp:cNvSpPr/>
      </dsp:nvSpPr>
      <dsp:spPr>
        <a:xfrm>
          <a:off x="1612645" y="378975"/>
          <a:ext cx="4326214" cy="4326214"/>
        </a:xfrm>
        <a:custGeom>
          <a:avLst/>
          <a:gdLst/>
          <a:ahLst/>
          <a:cxnLst/>
          <a:rect l="0" t="0" r="0" b="0"/>
          <a:pathLst>
            <a:path>
              <a:moveTo>
                <a:pt x="2512033" y="4297886"/>
              </a:moveTo>
              <a:arcTo wR="2163107" hR="2163107" stAng="4843031" swAng="111393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83639-CB7C-470C-AE38-06CBF7809165}">
      <dsp:nvSpPr>
        <dsp:cNvPr id="0" name=""/>
        <dsp:cNvSpPr/>
      </dsp:nvSpPr>
      <dsp:spPr>
        <a:xfrm>
          <a:off x="2254628" y="4112293"/>
          <a:ext cx="1165173" cy="7573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F.ONCE</a:t>
          </a:r>
        </a:p>
      </dsp:txBody>
      <dsp:txXfrm>
        <a:off x="2291599" y="4149264"/>
        <a:ext cx="1091231" cy="683420"/>
      </dsp:txXfrm>
    </dsp:sp>
    <dsp:sp modelId="{C3316BA6-BB34-46AE-B06F-24ECBDC32D11}">
      <dsp:nvSpPr>
        <dsp:cNvPr id="0" name=""/>
        <dsp:cNvSpPr/>
      </dsp:nvSpPr>
      <dsp:spPr>
        <a:xfrm>
          <a:off x="1612645" y="378975"/>
          <a:ext cx="4326214" cy="4326214"/>
        </a:xfrm>
        <a:custGeom>
          <a:avLst/>
          <a:gdLst/>
          <a:ahLst/>
          <a:cxnLst/>
          <a:rect l="0" t="0" r="0" b="0"/>
          <a:pathLst>
            <a:path>
              <a:moveTo>
                <a:pt x="669053" y="3727343"/>
              </a:moveTo>
              <a:arcTo wR="2163107" hR="2163107" stAng="8021124" swAng="135946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EB324-6D83-4140-9FB8-C7BE44C5AE36}">
      <dsp:nvSpPr>
        <dsp:cNvPr id="0" name=""/>
        <dsp:cNvSpPr/>
      </dsp:nvSpPr>
      <dsp:spPr>
        <a:xfrm>
          <a:off x="1084292" y="2644738"/>
          <a:ext cx="1165173" cy="7573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REHAB</a:t>
          </a:r>
        </a:p>
      </dsp:txBody>
      <dsp:txXfrm>
        <a:off x="1121263" y="2681709"/>
        <a:ext cx="1091231" cy="683420"/>
      </dsp:txXfrm>
    </dsp:sp>
    <dsp:sp modelId="{D9B94691-C12A-4981-BB63-2B851EF3A14E}">
      <dsp:nvSpPr>
        <dsp:cNvPr id="0" name=""/>
        <dsp:cNvSpPr/>
      </dsp:nvSpPr>
      <dsp:spPr>
        <a:xfrm>
          <a:off x="1612645" y="378975"/>
          <a:ext cx="4326214" cy="4326214"/>
        </a:xfrm>
        <a:custGeom>
          <a:avLst/>
          <a:gdLst/>
          <a:ahLst/>
          <a:cxnLst/>
          <a:rect l="0" t="0" r="0" b="0"/>
          <a:pathLst>
            <a:path>
              <a:moveTo>
                <a:pt x="1944" y="2254809"/>
              </a:moveTo>
              <a:arcTo wR="2163107" hR="2163107" stAng="10654218" swAng="17269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96FF9-88F3-4D3D-ADD5-5A5ED385B46D}">
      <dsp:nvSpPr>
        <dsp:cNvPr id="0" name=""/>
        <dsp:cNvSpPr/>
      </dsp:nvSpPr>
      <dsp:spPr>
        <a:xfrm>
          <a:off x="1501980" y="814726"/>
          <a:ext cx="1165173" cy="7573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EWORX</a:t>
          </a:r>
        </a:p>
      </dsp:txBody>
      <dsp:txXfrm>
        <a:off x="1538951" y="851697"/>
        <a:ext cx="1091231" cy="683420"/>
      </dsp:txXfrm>
    </dsp:sp>
    <dsp:sp modelId="{1B8AC061-D7F5-4529-8C2A-4A86CCDCAABA}">
      <dsp:nvSpPr>
        <dsp:cNvPr id="0" name=""/>
        <dsp:cNvSpPr/>
      </dsp:nvSpPr>
      <dsp:spPr>
        <a:xfrm>
          <a:off x="1612645" y="378975"/>
          <a:ext cx="4326214" cy="4326214"/>
        </a:xfrm>
        <a:custGeom>
          <a:avLst/>
          <a:gdLst/>
          <a:ahLst/>
          <a:cxnLst/>
          <a:rect l="0" t="0" r="0" b="0"/>
          <a:pathLst>
            <a:path>
              <a:moveTo>
                <a:pt x="867499" y="430931"/>
              </a:moveTo>
              <a:arcTo wR="2163107" hR="2163107" stAng="13992287" swAng="12574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C1AFE-591B-450B-8D80-4664A1A78A9A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CC49F-2B57-4458-9384-EE54EFECA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0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P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3108E59-1E89-374B-A5E7-77BE305EEB90}"/>
              </a:ext>
            </a:extLst>
          </p:cNvPr>
          <p:cNvSpPr/>
          <p:nvPr userDrawn="1"/>
        </p:nvSpPr>
        <p:spPr>
          <a:xfrm rot="18900000">
            <a:off x="-5476373" y="-2393202"/>
            <a:ext cx="8293674" cy="4117837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F60187-90E2-2641-8CFF-FFA4C0F8C023}"/>
              </a:ext>
            </a:extLst>
          </p:cNvPr>
          <p:cNvSpPr/>
          <p:nvPr userDrawn="1"/>
        </p:nvSpPr>
        <p:spPr>
          <a:xfrm rot="18900000">
            <a:off x="8491438" y="1244524"/>
            <a:ext cx="5709214" cy="1984703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6DF5E-642B-E64E-A366-E4FAC9279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909" y="79988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0CEFC-AD45-2043-AC38-6C071BEC5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9909" y="3279555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2B07741-A8BE-CF48-9A8C-DAD83779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0F4-4E49-0A46-84EE-4419E5CDEC96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4334CF8-8D61-C449-AB53-D493D3B3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54A751-AB81-6143-B635-47186323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091-4739-0747-8F08-BC6101A4EF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64CB5D-F87F-EF46-846E-9B1E8036A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45" y="3541081"/>
            <a:ext cx="4231287" cy="298501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DE1A395-FED4-7B46-93B6-B3FD9F32C084}"/>
              </a:ext>
            </a:extLst>
          </p:cNvPr>
          <p:cNvGrpSpPr/>
          <p:nvPr userDrawn="1"/>
        </p:nvGrpSpPr>
        <p:grpSpPr>
          <a:xfrm rot="13500000">
            <a:off x="5557423" y="2737510"/>
            <a:ext cx="4057095" cy="5237825"/>
            <a:chOff x="5948039" y="947221"/>
            <a:chExt cx="4057095" cy="523782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8762D6-6047-CA42-9B93-E24BE04F752E}"/>
                </a:ext>
              </a:extLst>
            </p:cNvPr>
            <p:cNvSpPr/>
            <p:nvPr userDrawn="1"/>
          </p:nvSpPr>
          <p:spPr>
            <a:xfrm rot="5400000">
              <a:off x="7572652" y="3539501"/>
              <a:ext cx="1455938" cy="14559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E49BB9B-D0AD-814C-93EC-705EFC8F00F9}"/>
                </a:ext>
              </a:extLst>
            </p:cNvPr>
            <p:cNvSpPr/>
            <p:nvPr userDrawn="1"/>
          </p:nvSpPr>
          <p:spPr>
            <a:xfrm rot="5400000">
              <a:off x="5948039" y="3539501"/>
              <a:ext cx="1455938" cy="1455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1852D4-AC6B-4F43-9053-2C73381D85D6}"/>
                </a:ext>
              </a:extLst>
            </p:cNvPr>
            <p:cNvSpPr/>
            <p:nvPr userDrawn="1"/>
          </p:nvSpPr>
          <p:spPr>
            <a:xfrm rot="5400000">
              <a:off x="7572652" y="947221"/>
              <a:ext cx="2432482" cy="24324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7BFCD38-6CA5-014E-8926-6AEF6C71AEE6}"/>
                </a:ext>
              </a:extLst>
            </p:cNvPr>
            <p:cNvSpPr/>
            <p:nvPr userDrawn="1"/>
          </p:nvSpPr>
          <p:spPr>
            <a:xfrm rot="5400000">
              <a:off x="6347533" y="2323259"/>
              <a:ext cx="1056443" cy="10564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70A699-26D3-344F-AE0E-53256EC1428B}"/>
                </a:ext>
              </a:extLst>
            </p:cNvPr>
            <p:cNvSpPr/>
            <p:nvPr userDrawn="1"/>
          </p:nvSpPr>
          <p:spPr>
            <a:xfrm rot="5400000">
              <a:off x="6986725" y="5128603"/>
              <a:ext cx="1056443" cy="1056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148B31-4103-7D44-A26D-4BEAD594BC6E}"/>
                </a:ext>
              </a:extLst>
            </p:cNvPr>
            <p:cNvSpPr/>
            <p:nvPr userDrawn="1"/>
          </p:nvSpPr>
          <p:spPr>
            <a:xfrm rot="5400000">
              <a:off x="6096000" y="5128604"/>
              <a:ext cx="757292" cy="7572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498D40-14F7-1541-BE36-127A1B48D7B2}"/>
                </a:ext>
              </a:extLst>
            </p:cNvPr>
            <p:cNvSpPr/>
            <p:nvPr userDrawn="1"/>
          </p:nvSpPr>
          <p:spPr>
            <a:xfrm rot="5400000">
              <a:off x="9167674" y="3539501"/>
              <a:ext cx="606371" cy="606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4FFB4811-9404-3B4B-BD7B-666CD5B901F0}"/>
              </a:ext>
            </a:extLst>
          </p:cNvPr>
          <p:cNvSpPr/>
          <p:nvPr userDrawn="1"/>
        </p:nvSpPr>
        <p:spPr>
          <a:xfrm rot="16200000">
            <a:off x="9114294" y="3539502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D3F75F-D0B5-054A-A78F-1794D2C5E91B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D3373375-606B-A549-9DAF-0036EBFDE315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396F04E-4E1D-AC4F-BF58-10AD91E0AF30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64D7844-227E-754D-92DB-5D816952EBC9}"/>
              </a:ext>
            </a:extLst>
          </p:cNvPr>
          <p:cNvSpPr/>
          <p:nvPr userDrawn="1"/>
        </p:nvSpPr>
        <p:spPr>
          <a:xfrm rot="18900000">
            <a:off x="10441871" y="-641722"/>
            <a:ext cx="3423166" cy="2718068"/>
          </a:xfrm>
          <a:prstGeom prst="rect">
            <a:avLst/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79D704-EC86-AC43-96DE-A0F5D8A3176C}"/>
              </a:ext>
            </a:extLst>
          </p:cNvPr>
          <p:cNvSpPr/>
          <p:nvPr userDrawn="1"/>
        </p:nvSpPr>
        <p:spPr>
          <a:xfrm rot="18900000">
            <a:off x="-2822960" y="-452760"/>
            <a:ext cx="3423166" cy="2718068"/>
          </a:xfrm>
          <a:prstGeom prst="rect">
            <a:avLst/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DC8787-9B3B-9B4A-A6EF-DA2F906D5D35}"/>
              </a:ext>
            </a:extLst>
          </p:cNvPr>
          <p:cNvSpPr/>
          <p:nvPr userDrawn="1"/>
        </p:nvSpPr>
        <p:spPr>
          <a:xfrm rot="18900000">
            <a:off x="10240339" y="907172"/>
            <a:ext cx="5709214" cy="1984703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3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R-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35FB-CB11-DE4B-9FC1-E202B307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56E44-9C05-E942-B9A2-BCE51CA90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222C8-0AEA-CA4B-BDBC-3226FB9EF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D9A4D1-416A-5F4B-BF66-82E81F54F694}"/>
              </a:ext>
            </a:extLst>
          </p:cNvPr>
          <p:cNvSpPr/>
          <p:nvPr userDrawn="1"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485F2E8-F694-2749-9671-D8621059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97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06C8BC1-B773-B14B-AE37-54AE41A25ED6}"/>
              </a:ext>
            </a:extLst>
          </p:cNvPr>
          <p:cNvSpPr/>
          <p:nvPr userDrawn="1"/>
        </p:nvSpPr>
        <p:spPr>
          <a:xfrm rot="16200000">
            <a:off x="9237721" y="3637156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743F48-0B02-234C-8142-BE5629B8E7AC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1C528A17-39AC-9741-B54E-1F81F91C46C8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E7113C-D67B-4742-801E-21C953B6CC65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3FF88F6-910A-004C-8DA4-0E2317C2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4B0C0F4-4E49-0A46-84EE-4419E5CDEC9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AB8AB93-6D62-5147-862C-CB475120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294" y="6356350"/>
            <a:ext cx="2743200" cy="365125"/>
          </a:xfrm>
        </p:spPr>
        <p:txBody>
          <a:bodyPr/>
          <a:lstStyle/>
          <a:p>
            <a:fld id="{559C4091-4739-0747-8F08-BC6101A4EFC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71B805-BF54-1B41-BADE-1984C5B18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8910" y="5307583"/>
            <a:ext cx="2065236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1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0713C-5B5A-964A-A63F-243EF1938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45221" y="-14804"/>
            <a:ext cx="7842417" cy="61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D6954-ED9A-7A48-B185-953F4E78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3C991-72A6-AC47-9FD4-A9FC0197F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DDD9D-BAD1-CC45-923C-0B38123A3785}"/>
              </a:ext>
            </a:extLst>
          </p:cNvPr>
          <p:cNvSpPr/>
          <p:nvPr userDrawn="1"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D7DE9CC-2E68-FC47-A7BE-CA54FFE1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97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444BE438-1B76-4B47-A5B8-C1E245FBBDA9}"/>
              </a:ext>
            </a:extLst>
          </p:cNvPr>
          <p:cNvSpPr/>
          <p:nvPr userDrawn="1"/>
        </p:nvSpPr>
        <p:spPr>
          <a:xfrm rot="16200000">
            <a:off x="9237721" y="3637156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BAB39E-3AD2-1743-BF56-6F033D22BC1D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7151B59B-DA4E-A04E-A978-BA779F6B5639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FA9C9E-3741-8C40-88E3-55F6A9AA1308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51A7300-E1BA-6D45-8845-1C953827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4B0C0F4-4E49-0A46-84EE-4419E5CDEC9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D8F36E2-0883-4E4F-91D0-A54E679C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294" y="6356350"/>
            <a:ext cx="2743200" cy="365125"/>
          </a:xfrm>
        </p:spPr>
        <p:txBody>
          <a:bodyPr/>
          <a:lstStyle/>
          <a:p>
            <a:fld id="{559C4091-4739-0747-8F08-BC6101A4EFC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905F96-84AC-A14B-BAD7-6BB8B1BDFD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8910" y="5307583"/>
            <a:ext cx="2065236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6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PR-Title Slide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FC264889-E5DB-FB4B-8D88-431E26287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3165" y="-1790441"/>
            <a:ext cx="12451071" cy="52767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40D4B9-57D6-B848-AB0C-DBE2DEE13C69}"/>
              </a:ext>
            </a:extLst>
          </p:cNvPr>
          <p:cNvSpPr/>
          <p:nvPr userDrawn="1"/>
        </p:nvSpPr>
        <p:spPr>
          <a:xfrm>
            <a:off x="-133165" y="2219596"/>
            <a:ext cx="12634399" cy="395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108E59-1E89-374B-A5E7-77BE305EEB90}"/>
              </a:ext>
            </a:extLst>
          </p:cNvPr>
          <p:cNvSpPr/>
          <p:nvPr userDrawn="1"/>
        </p:nvSpPr>
        <p:spPr>
          <a:xfrm rot="18900000">
            <a:off x="-5476373" y="-2393202"/>
            <a:ext cx="8293674" cy="4117837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F60187-90E2-2641-8CFF-FFA4C0F8C023}"/>
              </a:ext>
            </a:extLst>
          </p:cNvPr>
          <p:cNvSpPr/>
          <p:nvPr userDrawn="1"/>
        </p:nvSpPr>
        <p:spPr>
          <a:xfrm rot="18900000">
            <a:off x="8491438" y="1244524"/>
            <a:ext cx="5709214" cy="1984703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6DF5E-642B-E64E-A366-E4FAC9279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909" y="799880"/>
            <a:ext cx="986952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0CEFC-AD45-2043-AC38-6C071BEC5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9909" y="3279555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2B07741-A8BE-CF48-9A8C-DAD83779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0F4-4E49-0A46-84EE-4419E5CDEC96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4334CF8-8D61-C449-AB53-D493D3B3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54A751-AB81-6143-B635-47186323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091-4739-0747-8F08-BC6101A4EF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64CB5D-F87F-EF46-846E-9B1E8036A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1345" y="3541081"/>
            <a:ext cx="4231287" cy="298501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DE1A395-FED4-7B46-93B6-B3FD9F32C084}"/>
              </a:ext>
            </a:extLst>
          </p:cNvPr>
          <p:cNvGrpSpPr/>
          <p:nvPr userDrawn="1"/>
        </p:nvGrpSpPr>
        <p:grpSpPr>
          <a:xfrm rot="13500000">
            <a:off x="5557423" y="2737510"/>
            <a:ext cx="4057095" cy="5237825"/>
            <a:chOff x="5948039" y="947221"/>
            <a:chExt cx="4057095" cy="523782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8762D6-6047-CA42-9B93-E24BE04F752E}"/>
                </a:ext>
              </a:extLst>
            </p:cNvPr>
            <p:cNvSpPr/>
            <p:nvPr userDrawn="1"/>
          </p:nvSpPr>
          <p:spPr>
            <a:xfrm rot="5400000">
              <a:off x="7572652" y="3539501"/>
              <a:ext cx="1455938" cy="145593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E49BB9B-D0AD-814C-93EC-705EFC8F00F9}"/>
                </a:ext>
              </a:extLst>
            </p:cNvPr>
            <p:cNvSpPr/>
            <p:nvPr userDrawn="1"/>
          </p:nvSpPr>
          <p:spPr>
            <a:xfrm rot="5400000">
              <a:off x="5948039" y="3539501"/>
              <a:ext cx="1455938" cy="1455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1852D4-AC6B-4F43-9053-2C73381D85D6}"/>
                </a:ext>
              </a:extLst>
            </p:cNvPr>
            <p:cNvSpPr/>
            <p:nvPr userDrawn="1"/>
          </p:nvSpPr>
          <p:spPr>
            <a:xfrm rot="5400000">
              <a:off x="7572652" y="947221"/>
              <a:ext cx="2432482" cy="24324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7BFCD38-6CA5-014E-8926-6AEF6C71AEE6}"/>
                </a:ext>
              </a:extLst>
            </p:cNvPr>
            <p:cNvSpPr/>
            <p:nvPr userDrawn="1"/>
          </p:nvSpPr>
          <p:spPr>
            <a:xfrm rot="5400000">
              <a:off x="6347533" y="2323259"/>
              <a:ext cx="1056443" cy="10564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70A699-26D3-344F-AE0E-53256EC1428B}"/>
                </a:ext>
              </a:extLst>
            </p:cNvPr>
            <p:cNvSpPr/>
            <p:nvPr userDrawn="1"/>
          </p:nvSpPr>
          <p:spPr>
            <a:xfrm rot="5400000">
              <a:off x="6986725" y="5128603"/>
              <a:ext cx="1056443" cy="10564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148B31-4103-7D44-A26D-4BEAD594BC6E}"/>
                </a:ext>
              </a:extLst>
            </p:cNvPr>
            <p:cNvSpPr/>
            <p:nvPr userDrawn="1"/>
          </p:nvSpPr>
          <p:spPr>
            <a:xfrm rot="5400000">
              <a:off x="6096000" y="5128604"/>
              <a:ext cx="757292" cy="7572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498D40-14F7-1541-BE36-127A1B48D7B2}"/>
                </a:ext>
              </a:extLst>
            </p:cNvPr>
            <p:cNvSpPr/>
            <p:nvPr userDrawn="1"/>
          </p:nvSpPr>
          <p:spPr>
            <a:xfrm rot="5400000">
              <a:off x="9167674" y="3539501"/>
              <a:ext cx="606371" cy="6063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4FFB4811-9404-3B4B-BD7B-666CD5B901F0}"/>
              </a:ext>
            </a:extLst>
          </p:cNvPr>
          <p:cNvSpPr/>
          <p:nvPr userDrawn="1"/>
        </p:nvSpPr>
        <p:spPr>
          <a:xfrm rot="16200000">
            <a:off x="9114294" y="3539502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D3F75F-D0B5-054A-A78F-1794D2C5E91B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34" name="Right Triangle 33">
              <a:extLst>
                <a:ext uri="{FF2B5EF4-FFF2-40B4-BE49-F238E27FC236}">
                  <a16:creationId xmlns:a16="http://schemas.microsoft.com/office/drawing/2014/main" id="{D3373375-606B-A549-9DAF-0036EBFDE315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396F04E-4E1D-AC4F-BF58-10AD91E0AF30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64D7844-227E-754D-92DB-5D816952EBC9}"/>
              </a:ext>
            </a:extLst>
          </p:cNvPr>
          <p:cNvSpPr/>
          <p:nvPr userDrawn="1"/>
        </p:nvSpPr>
        <p:spPr>
          <a:xfrm rot="18900000">
            <a:off x="10441871" y="-641722"/>
            <a:ext cx="3423166" cy="2718068"/>
          </a:xfrm>
          <a:prstGeom prst="rect">
            <a:avLst/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79D704-EC86-AC43-96DE-A0F5D8A3176C}"/>
              </a:ext>
            </a:extLst>
          </p:cNvPr>
          <p:cNvSpPr/>
          <p:nvPr userDrawn="1"/>
        </p:nvSpPr>
        <p:spPr>
          <a:xfrm rot="18900000">
            <a:off x="-2822960" y="-452760"/>
            <a:ext cx="3423166" cy="2718068"/>
          </a:xfrm>
          <a:prstGeom prst="rect">
            <a:avLst/>
          </a:prstGeom>
          <a:solidFill>
            <a:schemeClr val="accent4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DC8787-9B3B-9B4A-A6EF-DA2F906D5D35}"/>
              </a:ext>
            </a:extLst>
          </p:cNvPr>
          <p:cNvSpPr/>
          <p:nvPr userDrawn="1"/>
        </p:nvSpPr>
        <p:spPr>
          <a:xfrm rot="18900000">
            <a:off x="10240339" y="907172"/>
            <a:ext cx="5709214" cy="1984703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2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P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4BB78B-9E2B-0F4D-965C-264CB59077EE}"/>
              </a:ext>
            </a:extLst>
          </p:cNvPr>
          <p:cNvSpPr/>
          <p:nvPr userDrawn="1"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C769F-6C79-5B44-9E12-BFEB4459C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77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6118-4E63-FE49-944E-12847BFF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417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E9FD8-2F2D-CC41-AD54-E7176421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C73E717-D111-E945-9037-9C6A636F8D40}"/>
              </a:ext>
            </a:extLst>
          </p:cNvPr>
          <p:cNvSpPr/>
          <p:nvPr userDrawn="1"/>
        </p:nvSpPr>
        <p:spPr>
          <a:xfrm rot="16200000">
            <a:off x="9237721" y="3637156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F3383C-2727-2043-9EA0-687EC40C7FD6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3068A637-5249-8A41-91BE-164FA3CDF453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36333C-1996-914C-8C87-E9BF7E609918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175A8-1A25-FB48-8EA5-C12D2E5B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C0F4-4E49-0A46-84EE-4419E5CDEC9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15E10-A54C-B045-8339-EB21C3A9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4091-4739-0747-8F08-BC6101A4EF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BDD38C-DC33-F349-A644-0FD005077A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8910" y="5307583"/>
            <a:ext cx="2065236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5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PR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D228F-8B32-214A-ADA4-3E4790B8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499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9ADA8-84C9-114F-BFDB-503C15BE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2471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EA12E-2822-774C-9CE1-B012609CB7F1}"/>
              </a:ext>
            </a:extLst>
          </p:cNvPr>
          <p:cNvSpPr/>
          <p:nvPr userDrawn="1"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C0EC48-4278-8F42-8DED-450D6DEC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97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45CDB38-FCFB-3C4C-AAFB-A0D7D9050118}"/>
              </a:ext>
            </a:extLst>
          </p:cNvPr>
          <p:cNvSpPr/>
          <p:nvPr userDrawn="1"/>
        </p:nvSpPr>
        <p:spPr>
          <a:xfrm rot="16200000">
            <a:off x="9237721" y="3637156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772B5C-2DBC-0E4D-8F0F-19162956D22C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5E009D2A-47FF-C04F-AEA1-C974637D4205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E50B46-AB20-9D48-B874-BA89EE79337C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23EFD1B-3BD4-5C4D-BEE5-4FBED354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4B0C0F4-4E49-0A46-84EE-4419E5CDEC9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BAC147-F533-5246-9F0F-8BDD53B8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294" y="6356350"/>
            <a:ext cx="2743200" cy="365125"/>
          </a:xfrm>
        </p:spPr>
        <p:txBody>
          <a:bodyPr/>
          <a:lstStyle/>
          <a:p>
            <a:fld id="{559C4091-4739-0747-8F08-BC6101A4E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B910D6-F69C-FE48-83B2-4D0762B42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8910" y="5307583"/>
            <a:ext cx="2065236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5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PR-Section Header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A631A1-3F42-3248-B726-4C76264DB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53219" y="-1"/>
            <a:ext cx="10296428" cy="687817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ACD02EB-CFA0-4A47-BF1B-5E1E3D086571}"/>
              </a:ext>
            </a:extLst>
          </p:cNvPr>
          <p:cNvGrpSpPr/>
          <p:nvPr userDrawn="1"/>
        </p:nvGrpSpPr>
        <p:grpSpPr>
          <a:xfrm>
            <a:off x="0" y="0"/>
            <a:ext cx="12214813" cy="6551720"/>
            <a:chOff x="0" y="0"/>
            <a:chExt cx="12214813" cy="6551720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D7E25FFF-EBD5-2E4A-93E6-CC3FD24FD2FB}"/>
                </a:ext>
              </a:extLst>
            </p:cNvPr>
            <p:cNvSpPr/>
            <p:nvPr userDrawn="1"/>
          </p:nvSpPr>
          <p:spPr>
            <a:xfrm rot="5400000">
              <a:off x="5663094" y="1"/>
              <a:ext cx="6551720" cy="655171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EEAA6A-7BF8-2A4F-B524-ED3EF1AEE17F}"/>
                </a:ext>
              </a:extLst>
            </p:cNvPr>
            <p:cNvSpPr/>
            <p:nvPr userDrawn="1"/>
          </p:nvSpPr>
          <p:spPr>
            <a:xfrm>
              <a:off x="0" y="0"/>
              <a:ext cx="5726097" cy="6199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9D228F-8B32-214A-ADA4-3E4790B8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5703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9ADA8-84C9-114F-BFDB-503C15BE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3094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EA12E-2822-774C-9CE1-B012609CB7F1}"/>
              </a:ext>
            </a:extLst>
          </p:cNvPr>
          <p:cNvSpPr/>
          <p:nvPr userDrawn="1"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BC0EC48-4278-8F42-8DED-450D6DEC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97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45CDB38-FCFB-3C4C-AAFB-A0D7D9050118}"/>
              </a:ext>
            </a:extLst>
          </p:cNvPr>
          <p:cNvSpPr/>
          <p:nvPr userDrawn="1"/>
        </p:nvSpPr>
        <p:spPr>
          <a:xfrm rot="16200000">
            <a:off x="9237721" y="3637156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772B5C-2DBC-0E4D-8F0F-19162956D22C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5E009D2A-47FF-C04F-AEA1-C974637D4205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E50B46-AB20-9D48-B874-BA89EE79337C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23EFD1B-3BD4-5C4D-BEE5-4FBED354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4B0C0F4-4E49-0A46-84EE-4419E5CDEC9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BAC147-F533-5246-9F0F-8BDD53B8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294" y="6356350"/>
            <a:ext cx="2743200" cy="365125"/>
          </a:xfrm>
        </p:spPr>
        <p:txBody>
          <a:bodyPr/>
          <a:lstStyle/>
          <a:p>
            <a:fld id="{559C4091-4739-0747-8F08-BC6101A4EFC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B910D6-F69C-FE48-83B2-4D0762B422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8910" y="5307583"/>
            <a:ext cx="2065236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2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P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BB52-5825-C944-88E0-DE86C50E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21440-5912-7C41-9C8A-73A67A8E8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60BD6-7645-4A49-B19A-20F7BE2E7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FB9CB-7A82-A248-AF83-6974DF0755F8}"/>
              </a:ext>
            </a:extLst>
          </p:cNvPr>
          <p:cNvSpPr/>
          <p:nvPr userDrawn="1"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0F44943-E80C-E54E-B56D-8461E8A8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97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4D7BCE8-7514-564B-9D66-9FD5C5045B8E}"/>
              </a:ext>
            </a:extLst>
          </p:cNvPr>
          <p:cNvSpPr/>
          <p:nvPr userDrawn="1"/>
        </p:nvSpPr>
        <p:spPr>
          <a:xfrm rot="16200000">
            <a:off x="9237721" y="3637156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6ED304-AEB5-634A-B0EE-DB006E677D8E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E1F4D715-7CF4-094E-B1BA-782C8FAA4F31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07A43F-B727-1A48-B9AC-CE726DAF143F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9D8B6A0-9DAB-8841-92BD-1CC79C9C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4B0C0F4-4E49-0A46-84EE-4419E5CDEC9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329A5BA-3C08-4E46-87B6-1E34A6CE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294" y="6356350"/>
            <a:ext cx="2743200" cy="365125"/>
          </a:xfrm>
        </p:spPr>
        <p:txBody>
          <a:bodyPr/>
          <a:lstStyle/>
          <a:p>
            <a:fld id="{559C4091-4739-0747-8F08-BC6101A4EFC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73BE22-75A8-E843-B4D5-0440D7002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8910" y="5307583"/>
            <a:ext cx="2065236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0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EPR-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C635C-9160-E547-9ED5-FFBCFA96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B9D6A-6F16-C549-883E-AE0547736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ACDC7-B9DC-0A47-9CE2-449117602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44B2E-149A-C846-B151-522C7016A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4E0B7-B15A-6A41-9CFA-75B4A6C3F7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E60281-78CD-614C-8613-D1D77CFCBF81}"/>
              </a:ext>
            </a:extLst>
          </p:cNvPr>
          <p:cNvSpPr/>
          <p:nvPr userDrawn="1"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ECA2FDC-83FD-134B-A832-490408DF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97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B6605787-9812-C946-8FDF-A112D7AD0A97}"/>
              </a:ext>
            </a:extLst>
          </p:cNvPr>
          <p:cNvSpPr/>
          <p:nvPr userDrawn="1"/>
        </p:nvSpPr>
        <p:spPr>
          <a:xfrm rot="16200000">
            <a:off x="9237721" y="3637156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259D38-93DC-CD49-82D9-BEF49DCB8744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551CA324-C4D9-234C-9362-090DB4E2297E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8CEFC6-1A2F-EF49-856C-6F2E8F41F73D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E05DECB-1D19-1243-8BE6-54E92387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4B0C0F4-4E49-0A46-84EE-4419E5CDEC9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6540ECF-334F-DA42-8D0D-8A408B40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294" y="6356350"/>
            <a:ext cx="2743200" cy="365125"/>
          </a:xfrm>
        </p:spPr>
        <p:txBody>
          <a:bodyPr/>
          <a:lstStyle/>
          <a:p>
            <a:fld id="{559C4091-4739-0747-8F08-BC6101A4EFC6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43EC8A-E566-6A44-8026-3A860D275C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8910" y="5307583"/>
            <a:ext cx="2065236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0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PR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9BAA-0D4A-6342-99CD-AF8DD6D5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B7CB2-9877-1D47-B4BD-B7FFA16B2F3A}"/>
              </a:ext>
            </a:extLst>
          </p:cNvPr>
          <p:cNvSpPr/>
          <p:nvPr userDrawn="1"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48CDEC-CD39-C64F-ABD1-7760136E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97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F6D644F-8030-CA4E-B88C-E272DDFAE73B}"/>
              </a:ext>
            </a:extLst>
          </p:cNvPr>
          <p:cNvSpPr/>
          <p:nvPr userDrawn="1"/>
        </p:nvSpPr>
        <p:spPr>
          <a:xfrm rot="16200000">
            <a:off x="9237721" y="3637156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E8F25F-D41C-7643-9E07-6848F624CD30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38C6B701-CDF2-2F4B-86D6-577748D802DC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53F282-0F8E-D343-89A4-800763710D4C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90F2EEB-3ACE-864F-BA96-E2C164E62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4B0C0F4-4E49-0A46-84EE-4419E5CDEC9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B0D6D94-CE3E-DE4E-A057-CFC630AB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294" y="6356350"/>
            <a:ext cx="2743200" cy="365125"/>
          </a:xfrm>
        </p:spPr>
        <p:txBody>
          <a:bodyPr/>
          <a:lstStyle/>
          <a:p>
            <a:fld id="{559C4091-4739-0747-8F08-BC6101A4EFC6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B5BE61-8182-C248-AEE6-8844754CA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8910" y="5307583"/>
            <a:ext cx="2065236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0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P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E6070D-C99D-1643-96C0-921B37126CFA}"/>
              </a:ext>
            </a:extLst>
          </p:cNvPr>
          <p:cNvSpPr/>
          <p:nvPr userDrawn="1"/>
        </p:nvSpPr>
        <p:spPr>
          <a:xfrm>
            <a:off x="4327836" y="6085839"/>
            <a:ext cx="7763550" cy="857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ED8FD8-45C2-954F-BB13-4F6C67D03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097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544B0538-7F36-9D4A-A8A9-570CAF8553AA}"/>
              </a:ext>
            </a:extLst>
          </p:cNvPr>
          <p:cNvSpPr/>
          <p:nvPr userDrawn="1"/>
        </p:nvSpPr>
        <p:spPr>
          <a:xfrm rot="16200000">
            <a:off x="9237721" y="3637156"/>
            <a:ext cx="3386940" cy="338693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B6ED95-D1FC-4946-9A4F-05BF34729DE5}"/>
              </a:ext>
            </a:extLst>
          </p:cNvPr>
          <p:cNvGrpSpPr/>
          <p:nvPr userDrawn="1"/>
        </p:nvGrpSpPr>
        <p:grpSpPr>
          <a:xfrm>
            <a:off x="0" y="6085839"/>
            <a:ext cx="5257801" cy="857401"/>
            <a:chOff x="0" y="6085839"/>
            <a:chExt cx="5257801" cy="857401"/>
          </a:xfrm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7CAEB54E-47D0-244F-A836-03BFA6DE67B3}"/>
                </a:ext>
              </a:extLst>
            </p:cNvPr>
            <p:cNvSpPr/>
            <p:nvPr userDrawn="1"/>
          </p:nvSpPr>
          <p:spPr>
            <a:xfrm>
              <a:off x="4419601" y="6085839"/>
              <a:ext cx="838200" cy="85740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9CDC23-504C-1148-9294-1DF9212F2682}"/>
                </a:ext>
              </a:extLst>
            </p:cNvPr>
            <p:cNvSpPr/>
            <p:nvPr userDrawn="1"/>
          </p:nvSpPr>
          <p:spPr>
            <a:xfrm>
              <a:off x="0" y="6085839"/>
              <a:ext cx="4419600" cy="8574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45F0BB4-85F5-C64D-BEF0-8904972F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4B0C0F4-4E49-0A46-84EE-4419E5CDEC9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26EE1BD-245B-504F-9C49-ABE003FE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294" y="6356350"/>
            <a:ext cx="2743200" cy="365125"/>
          </a:xfrm>
        </p:spPr>
        <p:txBody>
          <a:bodyPr/>
          <a:lstStyle/>
          <a:p>
            <a:fld id="{559C4091-4739-0747-8F08-BC6101A4EFC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DD4868-BC3A-4046-88E8-3FD400AB1C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8910" y="5307583"/>
            <a:ext cx="2065236" cy="14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65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53699-3C34-9040-857E-973BC227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E7A79-70AE-694B-8317-8EC90A3B4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8FFC4-9DF2-9A41-8B5C-028037527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Gill Sans MT" panose="020B0502020104020203" pitchFamily="34" charset="77"/>
              </a:defRPr>
            </a:lvl1pPr>
          </a:lstStyle>
          <a:p>
            <a:fld id="{24B0C0F4-4E49-0A46-84EE-4419E5CDEC96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92272-14A4-5C48-B392-EE5A603C7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09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4E616-09FC-D244-B454-B1A4CE4AF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429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Gill Sans MT" panose="020B0502020104020203" pitchFamily="34" charset="77"/>
              </a:defRPr>
            </a:lvl1pPr>
          </a:lstStyle>
          <a:p>
            <a:fld id="{559C4091-4739-0747-8F08-BC6101A4E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1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Gill Sans MT" panose="020B0502020104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accent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accent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accent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accent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accent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QOLIVET</a:t>
            </a:r>
            <a:br>
              <a:rPr lang="en-US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Enhancing the Quality of Life Impact of inclusive Vocational Education and Training and Community Care (QOLIVET)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648"/>
          </a:xfrm>
        </p:spPr>
        <p:txBody>
          <a:bodyPr/>
          <a:lstStyle/>
          <a:p>
            <a:r>
              <a:rPr lang="en-US" sz="1800" dirty="0">
                <a:solidFill>
                  <a:srgbClr val="DFE3E5"/>
                </a:solidFill>
              </a:rPr>
              <a:t>QOLIVET </a:t>
            </a:r>
            <a:r>
              <a:rPr lang="en-US" sz="1800" dirty="0"/>
              <a:t>- Project Overview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111" y="1129101"/>
            <a:ext cx="10464341" cy="4642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F6C71A"/>
                </a:solidFill>
              </a:rPr>
              <a:t>What we have done so far… Activities and Deliverables</a:t>
            </a:r>
            <a:endParaRPr lang="en-US" sz="3200" b="1" dirty="0">
              <a:solidFill>
                <a:srgbClr val="F6C71A"/>
              </a:solidFill>
            </a:endParaRPr>
          </a:p>
          <a:p>
            <a:endParaRPr lang="en-US" sz="2400" dirty="0"/>
          </a:p>
          <a:p>
            <a:r>
              <a:rPr lang="en-US" sz="2400" dirty="0" smtClean="0"/>
              <a:t>1 RESEARCH AND ANALYSIS</a:t>
            </a:r>
          </a:p>
          <a:p>
            <a:endParaRPr lang="en-US" sz="2400" dirty="0"/>
          </a:p>
          <a:p>
            <a:r>
              <a:rPr lang="en-US" sz="2400" dirty="0" err="1" smtClean="0"/>
              <a:t>Eu</a:t>
            </a:r>
            <a:r>
              <a:rPr lang="en-US" sz="2400" dirty="0" smtClean="0"/>
              <a:t> level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Systematic search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Screening </a:t>
            </a:r>
            <a:r>
              <a:rPr lang="en-US" sz="2400" b="1" dirty="0"/>
              <a:t>and sorting by relevance and quality </a:t>
            </a:r>
            <a:r>
              <a:rPr lang="en-US" sz="2400" dirty="0"/>
              <a:t>of documents, tools and resources identified based on agreed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Reviewing and summarizing </a:t>
            </a:r>
            <a:r>
              <a:rPr lang="en-US" sz="2400" dirty="0" smtClean="0"/>
              <a:t>the </a:t>
            </a:r>
            <a:r>
              <a:rPr lang="en-US" sz="2400" dirty="0"/>
              <a:t>most relevant and useful </a:t>
            </a:r>
            <a:r>
              <a:rPr lang="en-US" sz="2400" dirty="0" smtClean="0"/>
              <a:t>content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Assigning the resulting </a:t>
            </a:r>
            <a:r>
              <a:rPr lang="en-US" sz="2400" dirty="0"/>
              <a:t>info to the most appropriate outcome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Evaluation of relevance </a:t>
            </a:r>
            <a:r>
              <a:rPr lang="en-US" sz="2400" dirty="0"/>
              <a:t>of QOL ass. tools to VET outcomes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838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648"/>
          </a:xfrm>
        </p:spPr>
        <p:txBody>
          <a:bodyPr/>
          <a:lstStyle/>
          <a:p>
            <a:r>
              <a:rPr lang="en-US" sz="1800" dirty="0">
                <a:solidFill>
                  <a:srgbClr val="DFE3E5"/>
                </a:solidFill>
              </a:rPr>
              <a:t>QOLIVET </a:t>
            </a:r>
            <a:r>
              <a:rPr lang="en-US" sz="1800" dirty="0"/>
              <a:t>- Project Overview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111" y="1129101"/>
            <a:ext cx="10464341" cy="4642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F6C71A"/>
                </a:solidFill>
              </a:rPr>
              <a:t>What we have done so far… Activities and Deliverables</a:t>
            </a:r>
            <a:endParaRPr lang="en-US" sz="3200" b="1" dirty="0">
              <a:solidFill>
                <a:srgbClr val="F6C71A"/>
              </a:solidFill>
            </a:endParaRPr>
          </a:p>
          <a:p>
            <a:endParaRPr lang="en-US" sz="2400" dirty="0"/>
          </a:p>
          <a:p>
            <a:r>
              <a:rPr lang="en-US" sz="2400" dirty="0" smtClean="0"/>
              <a:t>1 RESEARCH AND ANALYSIS</a:t>
            </a:r>
          </a:p>
          <a:p>
            <a:endParaRPr lang="en-US" sz="2400" dirty="0"/>
          </a:p>
          <a:p>
            <a:r>
              <a:rPr lang="en-US" sz="2400" dirty="0"/>
              <a:t>National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Production of a </a:t>
            </a:r>
            <a:r>
              <a:rPr lang="en-US" sz="2400" b="1" u="sng" dirty="0"/>
              <a:t>National Report </a:t>
            </a:r>
            <a:r>
              <a:rPr lang="en-US" sz="2400" dirty="0"/>
              <a:t>Template </a:t>
            </a:r>
            <a:r>
              <a:rPr lang="en-US" sz="1100" dirty="0"/>
              <a:t>The current status and practice of inclusive learning </a:t>
            </a:r>
            <a:r>
              <a:rPr lang="en-US" sz="1100" dirty="0" smtClean="0"/>
              <a:t>strategies; The </a:t>
            </a:r>
            <a:r>
              <a:rPr lang="en-US" sz="1100" dirty="0"/>
              <a:t>priority assigned to QOL as VET and CC outcome; </a:t>
            </a:r>
            <a:r>
              <a:rPr lang="en-US" sz="1100" dirty="0" smtClean="0"/>
              <a:t>The </a:t>
            </a:r>
            <a:r>
              <a:rPr lang="en-US" sz="1100" dirty="0"/>
              <a:t>extent to which current program evaluation measures address aspects of QOL; </a:t>
            </a:r>
            <a:r>
              <a:rPr lang="en-US" sz="1100" dirty="0" smtClean="0"/>
              <a:t> etc. </a:t>
            </a:r>
            <a:endParaRPr lang="en-US" sz="1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Completion of the template </a:t>
            </a:r>
            <a:r>
              <a:rPr lang="en-US" sz="2400" dirty="0"/>
              <a:t>by each national partner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Production of a </a:t>
            </a:r>
            <a:r>
              <a:rPr lang="en-US" sz="2400" b="1" u="sng" dirty="0"/>
              <a:t>S</a:t>
            </a:r>
            <a:r>
              <a:rPr lang="en-US" sz="2400" b="1" u="sng" dirty="0" smtClean="0"/>
              <a:t>ummary </a:t>
            </a:r>
            <a:r>
              <a:rPr lang="en-US" sz="2400" b="1" u="sng" dirty="0"/>
              <a:t>R</a:t>
            </a:r>
            <a:r>
              <a:rPr lang="en-US" sz="2400" b="1" u="sng" dirty="0" smtClean="0"/>
              <a:t>eport</a:t>
            </a:r>
            <a:r>
              <a:rPr lang="en-US" sz="2400" b="1" dirty="0" smtClean="0"/>
              <a:t> </a:t>
            </a:r>
            <a:r>
              <a:rPr lang="en-US" sz="2400" dirty="0" smtClean="0"/>
              <a:t>based on the national ones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Synthesis report</a:t>
            </a:r>
            <a:endParaRPr lang="en-US" sz="24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67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648"/>
          </a:xfrm>
        </p:spPr>
        <p:txBody>
          <a:bodyPr/>
          <a:lstStyle/>
          <a:p>
            <a:r>
              <a:rPr lang="en-US" sz="1800" dirty="0">
                <a:solidFill>
                  <a:srgbClr val="DFE3E5"/>
                </a:solidFill>
              </a:rPr>
              <a:t>QOLIVET </a:t>
            </a:r>
            <a:r>
              <a:rPr lang="en-US" sz="1800" dirty="0"/>
              <a:t>- Project Overview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111" y="1129101"/>
            <a:ext cx="10464341" cy="4642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F6C71A"/>
                </a:solidFill>
              </a:rPr>
              <a:t>What we have done so far… Activities and Deliverables</a:t>
            </a:r>
            <a:endParaRPr lang="en-US" sz="3200" b="1" dirty="0">
              <a:solidFill>
                <a:srgbClr val="F6C71A"/>
              </a:solidFill>
            </a:endParaRPr>
          </a:p>
          <a:p>
            <a:endParaRPr lang="en-US" sz="2400" dirty="0"/>
          </a:p>
          <a:p>
            <a:r>
              <a:rPr lang="en-US" sz="2400" dirty="0" smtClean="0"/>
              <a:t>2 GOOD PRACTICE GUIDELINES production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Production </a:t>
            </a:r>
            <a:r>
              <a:rPr lang="en-US" sz="2400" b="1" dirty="0"/>
              <a:t>of Draft Guidelines </a:t>
            </a:r>
            <a:r>
              <a:rPr lang="en-US" sz="2400" dirty="0"/>
              <a:t>based on results/conclusions in Activity </a:t>
            </a:r>
            <a:r>
              <a:rPr lang="en-US" sz="2400" dirty="0" smtClean="0"/>
              <a:t>1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Translation </a:t>
            </a:r>
            <a:r>
              <a:rPr lang="en-US" sz="2400" b="1" dirty="0"/>
              <a:t>of Guidelines </a:t>
            </a:r>
            <a:r>
              <a:rPr lang="en-US" sz="2400" dirty="0"/>
              <a:t>into 4 national </a:t>
            </a:r>
            <a:r>
              <a:rPr lang="en-US" sz="2400" dirty="0" smtClean="0"/>
              <a:t>languages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Consultative </a:t>
            </a:r>
            <a:r>
              <a:rPr lang="en-US" sz="2400" b="1" dirty="0"/>
              <a:t>process </a:t>
            </a:r>
            <a:r>
              <a:rPr lang="en-US" sz="2400" dirty="0"/>
              <a:t>partners and </a:t>
            </a:r>
            <a:r>
              <a:rPr lang="en-US" sz="2400" dirty="0" smtClean="0"/>
              <a:t>networks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Revision </a:t>
            </a:r>
            <a:r>
              <a:rPr lang="en-US" sz="2400" b="1" dirty="0"/>
              <a:t>of Guidelines </a:t>
            </a:r>
            <a:r>
              <a:rPr lang="en-US" sz="2400" dirty="0"/>
              <a:t>based on </a:t>
            </a:r>
            <a:r>
              <a:rPr lang="en-US" sz="2400" dirty="0" smtClean="0"/>
              <a:t>feedback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Expert </a:t>
            </a:r>
            <a:r>
              <a:rPr lang="en-US" sz="2400" b="1" dirty="0"/>
              <a:t>evaluation </a:t>
            </a:r>
            <a:r>
              <a:rPr lang="en-US" sz="2400" dirty="0"/>
              <a:t>of </a:t>
            </a:r>
            <a:r>
              <a:rPr lang="en-US" sz="2400" dirty="0" smtClean="0"/>
              <a:t>guidelines</a:t>
            </a:r>
            <a:endParaRPr lang="en-US" sz="2400" dirty="0"/>
          </a:p>
          <a:p>
            <a:endParaRPr lang="en-US" sz="2400" i="1" dirty="0"/>
          </a:p>
          <a:p>
            <a:r>
              <a:rPr lang="en-US" sz="2400" i="1" dirty="0" smtClean="0"/>
              <a:t>NEXT STEP: Publication </a:t>
            </a:r>
            <a:r>
              <a:rPr lang="en-US" sz="2400" i="1" dirty="0"/>
              <a:t>of final version of guidelines;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84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648"/>
          </a:xfrm>
        </p:spPr>
        <p:txBody>
          <a:bodyPr/>
          <a:lstStyle/>
          <a:p>
            <a:r>
              <a:rPr lang="en-US" sz="1800" dirty="0">
                <a:solidFill>
                  <a:srgbClr val="DFE3E5"/>
                </a:solidFill>
              </a:rPr>
              <a:t>QOLIVET </a:t>
            </a:r>
            <a:r>
              <a:rPr lang="en-US" sz="1800" dirty="0"/>
              <a:t>- Project Overview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111" y="1129101"/>
            <a:ext cx="10464341" cy="4642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F6C71A"/>
                </a:solidFill>
              </a:rPr>
              <a:t>What we have done so far… Activities and Deliverables</a:t>
            </a:r>
            <a:endParaRPr lang="en-US" sz="3200" b="1" dirty="0">
              <a:solidFill>
                <a:srgbClr val="F6C71A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3 ONLINE TRAINING PROGRAMME DEVELOPMENT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Training </a:t>
            </a:r>
            <a:r>
              <a:rPr lang="en-US" sz="2400" b="1" dirty="0"/>
              <a:t>Needs Analysis </a:t>
            </a:r>
            <a:r>
              <a:rPr lang="en-US" sz="2400" dirty="0"/>
              <a:t>carried out involving project partners, EPR and EVTA members and URI national </a:t>
            </a:r>
            <a:r>
              <a:rPr lang="en-US" sz="2400" dirty="0" smtClean="0"/>
              <a:t>network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Generation </a:t>
            </a:r>
            <a:r>
              <a:rPr lang="en-US" sz="2400" b="1" dirty="0"/>
              <a:t>of learning </a:t>
            </a:r>
            <a:r>
              <a:rPr lang="en-US" sz="2400" b="1" dirty="0" smtClean="0"/>
              <a:t>outcomes</a:t>
            </a: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Specification </a:t>
            </a:r>
            <a:r>
              <a:rPr lang="en-US" sz="2400" b="1" dirty="0"/>
              <a:t>of course structure and </a:t>
            </a:r>
            <a:r>
              <a:rPr lang="en-US" sz="2400" b="1" dirty="0" smtClean="0"/>
              <a:t>content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Integration</a:t>
            </a:r>
            <a:r>
              <a:rPr lang="en-US" sz="2400" dirty="0" smtClean="0"/>
              <a:t> </a:t>
            </a:r>
            <a:r>
              <a:rPr lang="en-US" sz="2400" dirty="0"/>
              <a:t>of relevant learning materials and activities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Creation </a:t>
            </a:r>
            <a:r>
              <a:rPr lang="en-US" sz="2400" dirty="0"/>
              <a:t>of original content </a:t>
            </a:r>
            <a:r>
              <a:rPr lang="en-US" sz="2400" dirty="0" smtClean="0"/>
              <a:t>(so far, MODULE 1 completed)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Installation </a:t>
            </a:r>
            <a:r>
              <a:rPr lang="en-US" sz="2400" dirty="0"/>
              <a:t>of course on to the QOL portal</a:t>
            </a:r>
            <a:r>
              <a:rPr lang="en-US" sz="2400" dirty="0" smtClean="0"/>
              <a:t>; (so </a:t>
            </a:r>
            <a:r>
              <a:rPr lang="en-US" sz="2400" dirty="0"/>
              <a:t>far, MODULE 1 </a:t>
            </a:r>
            <a:r>
              <a:rPr lang="en-US" sz="2400" dirty="0" smtClean="0"/>
              <a:t>installed)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09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648"/>
          </a:xfrm>
        </p:spPr>
        <p:txBody>
          <a:bodyPr/>
          <a:lstStyle/>
          <a:p>
            <a:r>
              <a:rPr lang="en-US" sz="1800" dirty="0">
                <a:solidFill>
                  <a:srgbClr val="DFE3E5"/>
                </a:solidFill>
              </a:rPr>
              <a:t>QOLIVET </a:t>
            </a:r>
            <a:r>
              <a:rPr lang="en-US" sz="1800" dirty="0"/>
              <a:t>- Project Overview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111" y="1129101"/>
            <a:ext cx="10464341" cy="4642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F6C71A"/>
                </a:solidFill>
              </a:rPr>
              <a:t>What we have done so far… Activities and Deliverables</a:t>
            </a:r>
            <a:endParaRPr lang="en-US" sz="3200" b="1" dirty="0">
              <a:solidFill>
                <a:srgbClr val="F6C71A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3 ONLINE TRAINING PROGRAMME DEVELOPMENT – NEXT STEPS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Creation </a:t>
            </a:r>
            <a:r>
              <a:rPr lang="en-US" sz="2400" i="1" dirty="0"/>
              <a:t>of original content </a:t>
            </a:r>
            <a:r>
              <a:rPr lang="en-US" sz="2400" i="1" dirty="0" smtClean="0"/>
              <a:t>(MODULES 2 and 3)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Installation </a:t>
            </a:r>
            <a:r>
              <a:rPr lang="en-US" sz="2400" i="1" dirty="0"/>
              <a:t>of course on to the QOL </a:t>
            </a:r>
            <a:r>
              <a:rPr lang="en-US" sz="2400" i="1" dirty="0" smtClean="0"/>
              <a:t>portal (MODULES </a:t>
            </a:r>
            <a:r>
              <a:rPr lang="en-US" sz="2400" i="1" dirty="0"/>
              <a:t>2 and </a:t>
            </a:r>
            <a:r>
              <a:rPr lang="en-US" sz="2400" i="1" dirty="0" smtClean="0"/>
              <a:t>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/>
              <a:t>Field test delivery and evaluation </a:t>
            </a:r>
            <a:r>
              <a:rPr lang="en-US" sz="2400" i="1" dirty="0"/>
              <a:t>project partners, EPR and EVTA members and URI national network </a:t>
            </a:r>
            <a:endParaRPr lang="en-US" sz="24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Revision</a:t>
            </a:r>
            <a:r>
              <a:rPr lang="en-US" sz="2400" i="1" dirty="0" smtClean="0"/>
              <a:t> </a:t>
            </a:r>
            <a:r>
              <a:rPr lang="en-US" sz="2400" i="1" dirty="0"/>
              <a:t>of structure and content;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Translation </a:t>
            </a:r>
            <a:r>
              <a:rPr lang="en-US" sz="2400" b="1" i="1" dirty="0"/>
              <a:t>of content</a:t>
            </a:r>
            <a:r>
              <a:rPr lang="en-US" sz="2400" i="1" dirty="0"/>
              <a:t>: the I.O. is made available in 4 languages (English, Portuguese, Spanish Slovenian);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Course </a:t>
            </a:r>
            <a:r>
              <a:rPr lang="en-US" sz="2400" b="1" i="1" dirty="0"/>
              <a:t>launch</a:t>
            </a:r>
            <a:r>
              <a:rPr lang="en-US" sz="2400" i="1" dirty="0"/>
              <a:t>. </a:t>
            </a:r>
            <a:endParaRPr lang="en-US" sz="2400" i="1" dirty="0" smtClean="0"/>
          </a:p>
          <a:p>
            <a:endParaRPr lang="en-US" sz="2400" i="1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393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648"/>
          </a:xfrm>
        </p:spPr>
        <p:txBody>
          <a:bodyPr/>
          <a:lstStyle/>
          <a:p>
            <a:r>
              <a:rPr lang="en-US" sz="1800" dirty="0">
                <a:solidFill>
                  <a:srgbClr val="DFE3E5"/>
                </a:solidFill>
              </a:rPr>
              <a:t>QOLIVET </a:t>
            </a:r>
            <a:r>
              <a:rPr lang="en-US" sz="1800" dirty="0"/>
              <a:t>- Project Overview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111" y="1129101"/>
            <a:ext cx="10464341" cy="4642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F6C71A"/>
                </a:solidFill>
              </a:rPr>
              <a:t>What we have done so far… Activities and Deliverables</a:t>
            </a:r>
            <a:endParaRPr lang="en-US" sz="3200" b="1" dirty="0">
              <a:solidFill>
                <a:srgbClr val="F6C71A"/>
              </a:solidFill>
            </a:endParaRPr>
          </a:p>
          <a:p>
            <a:endParaRPr lang="en-US" sz="2400" dirty="0"/>
          </a:p>
          <a:p>
            <a:r>
              <a:rPr lang="en-US" sz="2400" dirty="0" smtClean="0"/>
              <a:t>4 ONLINE QOL PORTAL DEVELOPMENT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Design of the structure </a:t>
            </a:r>
            <a:r>
              <a:rPr lang="en-US" sz="2400" dirty="0"/>
              <a:t>of the </a:t>
            </a:r>
            <a:r>
              <a:rPr lang="en-US" sz="2400" dirty="0" smtClean="0"/>
              <a:t>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Populating </a:t>
            </a:r>
            <a:r>
              <a:rPr lang="en-US" sz="2400" b="1" dirty="0"/>
              <a:t>resource </a:t>
            </a:r>
            <a:r>
              <a:rPr lang="en-US" sz="2400" dirty="0"/>
              <a:t>info-base with relevant </a:t>
            </a:r>
            <a:r>
              <a:rPr lang="en-US" sz="2400" dirty="0" smtClean="0"/>
              <a:t>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Identification/installation </a:t>
            </a:r>
            <a:r>
              <a:rPr lang="en-US" sz="2400" dirty="0"/>
              <a:t>Links to </a:t>
            </a:r>
            <a:r>
              <a:rPr lang="en-US" sz="2400" b="1" dirty="0"/>
              <a:t>Relevant Web </a:t>
            </a:r>
            <a:r>
              <a:rPr lang="en-US" sz="2400" b="1" dirty="0" smtClean="0"/>
              <a:t>Resources;</a:t>
            </a:r>
            <a:r>
              <a:rPr lang="en-US" sz="2400" dirty="0" smtClean="0"/>
              <a:t> </a:t>
            </a:r>
            <a:r>
              <a:rPr lang="en-US" sz="2400" dirty="0"/>
              <a:t>further external content is uploaded/linked to the </a:t>
            </a:r>
            <a:r>
              <a:rPr lang="en-US" sz="2400" dirty="0" smtClean="0"/>
              <a:t>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Evaluation </a:t>
            </a:r>
            <a:r>
              <a:rPr lang="en-US" sz="2400" b="1" dirty="0"/>
              <a:t>of the platform </a:t>
            </a:r>
            <a:r>
              <a:rPr lang="en-US" sz="2400" dirty="0"/>
              <a:t>by partners/network members: through an iterative </a:t>
            </a:r>
            <a:r>
              <a:rPr lang="en-US" sz="2400" dirty="0" smtClean="0"/>
              <a:t>process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75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648"/>
          </a:xfrm>
        </p:spPr>
        <p:txBody>
          <a:bodyPr/>
          <a:lstStyle/>
          <a:p>
            <a:r>
              <a:rPr lang="en-US" sz="1800" dirty="0">
                <a:solidFill>
                  <a:srgbClr val="DFE3E5"/>
                </a:solidFill>
              </a:rPr>
              <a:t>QOLIVET </a:t>
            </a:r>
            <a:r>
              <a:rPr lang="en-US" sz="1800" dirty="0"/>
              <a:t>- Project Overview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111" y="1129101"/>
            <a:ext cx="10464341" cy="4642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F6C71A"/>
                </a:solidFill>
              </a:rPr>
              <a:t>What we have done so far… Activities and Deliverables</a:t>
            </a:r>
            <a:endParaRPr lang="en-US" sz="3200" b="1" dirty="0">
              <a:solidFill>
                <a:srgbClr val="F6C71A"/>
              </a:solidFill>
            </a:endParaRPr>
          </a:p>
          <a:p>
            <a:endParaRPr lang="en-US" sz="2400" dirty="0"/>
          </a:p>
          <a:p>
            <a:r>
              <a:rPr lang="en-US" sz="2400" dirty="0" smtClean="0"/>
              <a:t>4 ONLINE QOL PORTAL DEVELOPMENT </a:t>
            </a:r>
            <a:r>
              <a:rPr lang="en-US" sz="2400" dirty="0" smtClean="0"/>
              <a:t>– NEXT STEPS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Revision </a:t>
            </a:r>
            <a:r>
              <a:rPr lang="en-US" sz="2400" b="1" i="1" dirty="0"/>
              <a:t>and updating </a:t>
            </a:r>
            <a:r>
              <a:rPr lang="en-US" sz="2400" i="1" dirty="0"/>
              <a:t>of </a:t>
            </a:r>
            <a:r>
              <a:rPr lang="en-US" sz="2400" i="1" dirty="0" smtClean="0"/>
              <a:t>platform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Creation </a:t>
            </a:r>
            <a:r>
              <a:rPr lang="en-US" sz="2400" i="1" dirty="0"/>
              <a:t>a </a:t>
            </a:r>
            <a:r>
              <a:rPr lang="en-US" sz="2400" b="1" i="1" dirty="0"/>
              <a:t>Forum </a:t>
            </a:r>
            <a:r>
              <a:rPr lang="en-US" sz="2400" b="1" i="1" dirty="0" smtClean="0"/>
              <a:t>Space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Platform </a:t>
            </a:r>
            <a:r>
              <a:rPr lang="en-US" sz="2400" b="1" i="1" dirty="0"/>
              <a:t>and Forum </a:t>
            </a:r>
            <a:r>
              <a:rPr lang="en-US" sz="2400" b="1" i="1" dirty="0" smtClean="0"/>
              <a:t>Launch</a:t>
            </a:r>
            <a:endParaRPr lang="en-US" sz="2400" i="1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78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648"/>
          </a:xfrm>
        </p:spPr>
        <p:txBody>
          <a:bodyPr/>
          <a:lstStyle/>
          <a:p>
            <a:r>
              <a:rPr lang="en-US" sz="1800" dirty="0">
                <a:solidFill>
                  <a:srgbClr val="DFE3E5"/>
                </a:solidFill>
              </a:rPr>
              <a:t>QOLIVET </a:t>
            </a:r>
            <a:r>
              <a:rPr lang="en-US" sz="1800" dirty="0"/>
              <a:t>- Project Overview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111" y="1129101"/>
            <a:ext cx="10464341" cy="4642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F6C71A"/>
                </a:solidFill>
              </a:rPr>
              <a:t>What we have done so far… Activities and Deliverables</a:t>
            </a:r>
            <a:endParaRPr lang="en-US" sz="3200" b="1" dirty="0">
              <a:solidFill>
                <a:srgbClr val="F6C71A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5</a:t>
            </a:r>
            <a:r>
              <a:rPr lang="en-US" sz="2400" dirty="0" smtClean="0"/>
              <a:t> </a:t>
            </a:r>
            <a:r>
              <a:rPr lang="en-US" sz="2400" dirty="0" smtClean="0"/>
              <a:t>QUALITY OF LIFE IMPACT ASSESSMENT TOOL DEVELOPMENT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Critical review </a:t>
            </a:r>
            <a:r>
              <a:rPr lang="en-US" sz="2400" dirty="0"/>
              <a:t>of existing </a:t>
            </a:r>
            <a:r>
              <a:rPr lang="en-US" sz="2400" dirty="0" smtClean="0"/>
              <a:t>tool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Specification </a:t>
            </a:r>
            <a:r>
              <a:rPr lang="en-US" sz="2400" dirty="0"/>
              <a:t>of </a:t>
            </a:r>
            <a:r>
              <a:rPr lang="en-US" sz="2400" b="1" dirty="0"/>
              <a:t>key performance </a:t>
            </a:r>
            <a:r>
              <a:rPr lang="en-US" sz="2400" b="1" dirty="0" smtClean="0"/>
              <a:t>indicators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Collation </a:t>
            </a:r>
            <a:r>
              <a:rPr lang="en-US" sz="2400" dirty="0"/>
              <a:t>of additional item </a:t>
            </a:r>
            <a:r>
              <a:rPr lang="en-US" sz="2400" dirty="0" smtClean="0"/>
              <a:t>pool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Translation </a:t>
            </a:r>
            <a:r>
              <a:rPr lang="en-US" sz="2400" dirty="0"/>
              <a:t>of item pool into national </a:t>
            </a:r>
            <a:r>
              <a:rPr lang="en-US" sz="2400" dirty="0" smtClean="0"/>
              <a:t>languages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Agreement </a:t>
            </a:r>
            <a:r>
              <a:rPr lang="en-US" sz="2400" dirty="0"/>
              <a:t>on </a:t>
            </a:r>
            <a:r>
              <a:rPr lang="en-US" sz="2400" b="1" dirty="0"/>
              <a:t>scale and scoring </a:t>
            </a:r>
            <a:r>
              <a:rPr lang="en-US" sz="2400" b="1" dirty="0" smtClean="0"/>
              <a:t>rubric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Production </a:t>
            </a:r>
            <a:r>
              <a:rPr lang="en-US" sz="2400" dirty="0"/>
              <a:t>of participant and staff </a:t>
            </a:r>
            <a:r>
              <a:rPr lang="en-US" sz="2400" b="1" dirty="0"/>
              <a:t>screening and in-depth </a:t>
            </a:r>
            <a:r>
              <a:rPr lang="en-US" sz="2400" b="1" dirty="0" smtClean="0"/>
              <a:t>questionnaires</a:t>
            </a: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13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648"/>
          </a:xfrm>
        </p:spPr>
        <p:txBody>
          <a:bodyPr/>
          <a:lstStyle/>
          <a:p>
            <a:r>
              <a:rPr lang="en-US" sz="1800" dirty="0">
                <a:solidFill>
                  <a:srgbClr val="DFE3E5"/>
                </a:solidFill>
              </a:rPr>
              <a:t>QOLIVET </a:t>
            </a:r>
            <a:r>
              <a:rPr lang="en-US" sz="1800" dirty="0"/>
              <a:t>- Project Overview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111" y="1129101"/>
            <a:ext cx="10464341" cy="4642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F6C71A"/>
                </a:solidFill>
              </a:rPr>
              <a:t>What we have done so far… Activities and Deliverables</a:t>
            </a:r>
            <a:endParaRPr lang="en-US" sz="3200" b="1" dirty="0">
              <a:solidFill>
                <a:srgbClr val="F6C71A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5</a:t>
            </a:r>
            <a:r>
              <a:rPr lang="en-US" sz="2400" dirty="0" smtClean="0"/>
              <a:t> </a:t>
            </a:r>
            <a:r>
              <a:rPr lang="en-US" sz="2400" dirty="0" smtClean="0"/>
              <a:t>QUALITY OF LIFE IMPACT ASSESSMENT TOOL DEVELOPMENT </a:t>
            </a:r>
            <a:r>
              <a:rPr lang="en-US" sz="2400" dirty="0" smtClean="0"/>
              <a:t>– NEXT STEPS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Translation </a:t>
            </a:r>
            <a:r>
              <a:rPr lang="en-US" sz="2400" i="1" dirty="0"/>
              <a:t>the tools into national </a:t>
            </a:r>
            <a:r>
              <a:rPr lang="en-US" sz="2400" i="1" dirty="0" smtClean="0"/>
              <a:t>languages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User </a:t>
            </a:r>
            <a:r>
              <a:rPr lang="en-US" sz="2400" b="1" i="1" dirty="0"/>
              <a:t>evaluation </a:t>
            </a:r>
            <a:r>
              <a:rPr lang="en-US" sz="2400" i="1" dirty="0"/>
              <a:t>of content and </a:t>
            </a:r>
            <a:r>
              <a:rPr lang="en-US" sz="2400" i="1" dirty="0" smtClean="0"/>
              <a:t>procedures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Production </a:t>
            </a:r>
            <a:r>
              <a:rPr lang="en-US" sz="2400" i="1" dirty="0"/>
              <a:t>of </a:t>
            </a:r>
            <a:r>
              <a:rPr lang="en-US" sz="2400" b="1" i="1" dirty="0"/>
              <a:t>online formats and scoring </a:t>
            </a:r>
            <a:r>
              <a:rPr lang="en-US" sz="2400" b="1" i="1" dirty="0" smtClean="0"/>
              <a:t>procedures</a:t>
            </a:r>
            <a:endParaRPr lang="en-US" sz="2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Installation </a:t>
            </a:r>
            <a:r>
              <a:rPr lang="en-US" sz="2400" i="1" dirty="0"/>
              <a:t>of </a:t>
            </a:r>
            <a:r>
              <a:rPr lang="en-US" sz="2400" b="1" i="1" dirty="0"/>
              <a:t>data security </a:t>
            </a:r>
            <a:r>
              <a:rPr lang="en-US" sz="2400" b="1" i="1" dirty="0" smtClean="0"/>
              <a:t>mechanisms</a:t>
            </a:r>
            <a:endParaRPr lang="en-US" sz="2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Integration </a:t>
            </a:r>
            <a:r>
              <a:rPr lang="en-US" sz="2400" i="1" dirty="0"/>
              <a:t>of </a:t>
            </a:r>
            <a:r>
              <a:rPr lang="en-US" sz="2400" b="1" i="1" dirty="0"/>
              <a:t>accessibility </a:t>
            </a:r>
            <a:r>
              <a:rPr lang="en-US" sz="2400" b="1" i="1" dirty="0" smtClean="0"/>
              <a:t>features</a:t>
            </a:r>
            <a:endParaRPr lang="en-US" sz="2400" b="1" i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763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648"/>
          </a:xfrm>
        </p:spPr>
        <p:txBody>
          <a:bodyPr/>
          <a:lstStyle/>
          <a:p>
            <a:r>
              <a:rPr lang="en-US" sz="1800" dirty="0">
                <a:solidFill>
                  <a:srgbClr val="DFE3E5"/>
                </a:solidFill>
              </a:rPr>
              <a:t>QOLIVET </a:t>
            </a:r>
            <a:r>
              <a:rPr lang="en-US" sz="1800" dirty="0"/>
              <a:t>- Project Overview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63830" y="1107783"/>
            <a:ext cx="10464341" cy="4642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F6C71A"/>
                </a:solidFill>
              </a:rPr>
              <a:t>What we have done so far… Activities and Deliverables</a:t>
            </a:r>
            <a:endParaRPr lang="en-US" sz="3200" b="1" dirty="0">
              <a:solidFill>
                <a:srgbClr val="F6C71A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5</a:t>
            </a:r>
            <a:r>
              <a:rPr lang="en-US" sz="2400" dirty="0" smtClean="0"/>
              <a:t> </a:t>
            </a:r>
            <a:r>
              <a:rPr lang="en-US" sz="2400" dirty="0" smtClean="0"/>
              <a:t>QUALITY OF LIFE IMPACT ASSESSMENT TOOL DEVELOPMENT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Field </a:t>
            </a:r>
            <a:r>
              <a:rPr lang="en-US" sz="2400" b="1" i="1" dirty="0"/>
              <a:t>test </a:t>
            </a:r>
            <a:r>
              <a:rPr lang="en-US" sz="2400" i="1" dirty="0"/>
              <a:t>of the online Beta version with participants and staff, test for </a:t>
            </a:r>
            <a:r>
              <a:rPr lang="en-US" sz="2400" i="1" dirty="0" smtClean="0"/>
              <a:t>reliability</a:t>
            </a:r>
            <a:endParaRPr lang="en-US" sz="2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Review </a:t>
            </a:r>
            <a:r>
              <a:rPr lang="en-US" sz="2400" b="1" i="1" dirty="0"/>
              <a:t>and revision </a:t>
            </a:r>
            <a:r>
              <a:rPr lang="en-US" sz="2400" i="1" dirty="0"/>
              <a:t>of the participant and staff screening and in-depth </a:t>
            </a:r>
            <a:r>
              <a:rPr lang="en-US" sz="2400" i="1" dirty="0" smtClean="0"/>
              <a:t>questionnaires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Final </a:t>
            </a:r>
            <a:r>
              <a:rPr lang="en-US" sz="2400" b="1" i="1" dirty="0"/>
              <a:t>versions </a:t>
            </a:r>
            <a:r>
              <a:rPr lang="en-US" sz="2400" i="1" dirty="0" smtClean="0"/>
              <a:t>produced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Launch </a:t>
            </a:r>
            <a:r>
              <a:rPr lang="en-US" sz="2400" b="1" i="1" dirty="0"/>
              <a:t>of QOL Impact Assessment </a:t>
            </a:r>
            <a:r>
              <a:rPr lang="en-US" sz="2400" b="1" i="1" dirty="0" smtClean="0"/>
              <a:t>Tool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9455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648"/>
          </a:xfrm>
        </p:spPr>
        <p:txBody>
          <a:bodyPr/>
          <a:lstStyle/>
          <a:p>
            <a:r>
              <a:rPr lang="en-US" sz="1800" dirty="0"/>
              <a:t>QOLIVET - Project Overview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111" y="1129101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F6C71A"/>
                </a:solidFill>
              </a:rPr>
              <a:t>Partnership:</a:t>
            </a:r>
          </a:p>
          <a:p>
            <a:endParaRPr lang="en-US" sz="2000" dirty="0"/>
          </a:p>
          <a:p>
            <a:r>
              <a:rPr lang="en-US" sz="1900" dirty="0"/>
              <a:t>7 organizations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2 EU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2 VET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1 Disability representative org.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1 Community Care provider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1 IT company</a:t>
            </a:r>
          </a:p>
          <a:p>
            <a:endParaRPr lang="en-US" sz="1900" dirty="0"/>
          </a:p>
          <a:p>
            <a:r>
              <a:rPr lang="en-US" sz="1900" dirty="0"/>
              <a:t>6 countries: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Belgium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Greece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Ireland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Portugal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Slovenia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Spain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493213" y="1397285"/>
          <a:ext cx="7551505" cy="486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7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648"/>
          </a:xfrm>
        </p:spPr>
        <p:txBody>
          <a:bodyPr/>
          <a:lstStyle/>
          <a:p>
            <a:r>
              <a:rPr lang="en-US" sz="1800" dirty="0">
                <a:solidFill>
                  <a:srgbClr val="DFE3E5"/>
                </a:solidFill>
              </a:rPr>
              <a:t>QOLIVET</a:t>
            </a:r>
            <a:r>
              <a:rPr lang="en-US" sz="1800" dirty="0"/>
              <a:t> - Project Overview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111" y="1129101"/>
            <a:ext cx="10503670" cy="43376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F6C71A"/>
                </a:solidFill>
              </a:rPr>
              <a:t>The Context</a:t>
            </a:r>
          </a:p>
          <a:p>
            <a:endParaRPr lang="en-US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/>
              <a:t>The concept of QOL and the indicators to measure it change quickly and measurement tools get outdated quickly;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2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/>
              <a:t>Professional skills and tools of VET and CC providers’ workers on the topic of QOL are often incomplete and often don’t take into consideration the input of PWD themselves;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2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/>
              <a:t>The impact of VET and CC provision on QOL of PWD is difficult to measure.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89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648"/>
          </a:xfrm>
        </p:spPr>
        <p:txBody>
          <a:bodyPr/>
          <a:lstStyle/>
          <a:p>
            <a:r>
              <a:rPr lang="en-US" sz="1800" dirty="0">
                <a:solidFill>
                  <a:srgbClr val="DFE3E5"/>
                </a:solidFill>
              </a:rPr>
              <a:t>QOLIVET </a:t>
            </a:r>
            <a:r>
              <a:rPr lang="en-US" sz="1800" dirty="0"/>
              <a:t>- Project Overview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111" y="1129100"/>
            <a:ext cx="9404723" cy="4357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F6C71A"/>
                </a:solidFill>
              </a:rPr>
              <a:t>The Objectives</a:t>
            </a:r>
          </a:p>
          <a:p>
            <a:r>
              <a:rPr lang="en-US" sz="2000" dirty="0"/>
              <a:t>Main Objective:</a:t>
            </a:r>
          </a:p>
          <a:p>
            <a:endParaRPr lang="en-US" sz="2000" dirty="0"/>
          </a:p>
          <a:p>
            <a:pPr algn="just"/>
            <a:r>
              <a:rPr lang="en-US" sz="3200" b="1" dirty="0"/>
              <a:t>Increased impact of VET and CC on the QOL of PWD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834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648"/>
          </a:xfrm>
        </p:spPr>
        <p:txBody>
          <a:bodyPr/>
          <a:lstStyle/>
          <a:p>
            <a:r>
              <a:rPr lang="en-US" sz="1800" dirty="0">
                <a:solidFill>
                  <a:srgbClr val="DFE3E5"/>
                </a:solidFill>
              </a:rPr>
              <a:t>QOLIVET </a:t>
            </a:r>
            <a:r>
              <a:rPr lang="en-US" sz="1800" dirty="0"/>
              <a:t>- Project Overview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111" y="1129100"/>
            <a:ext cx="10474173" cy="4357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F6C71A"/>
                </a:solidFill>
              </a:rPr>
              <a:t>The Objectives</a:t>
            </a:r>
          </a:p>
          <a:p>
            <a:r>
              <a:rPr lang="en-US" sz="2000" dirty="0"/>
              <a:t>Strategic Objectives / Results (R):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Tools and competences are updated frequently and keep up with QOL constantly changing topic (R1)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The innovation of tools and development of professional skills are supported; taking into consideration the input of PWD (R2)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The impact of VET and CC on QOL of PWD is easier to measure (R3)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194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648"/>
          </a:xfrm>
        </p:spPr>
        <p:txBody>
          <a:bodyPr/>
          <a:lstStyle/>
          <a:p>
            <a:r>
              <a:rPr lang="en-US" sz="1800" dirty="0">
                <a:solidFill>
                  <a:srgbClr val="DFE3E5"/>
                </a:solidFill>
              </a:rPr>
              <a:t>QOLIVET </a:t>
            </a:r>
            <a:r>
              <a:rPr lang="en-US" sz="1800" dirty="0"/>
              <a:t>- Project Overview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111" y="1129100"/>
            <a:ext cx="10464341" cy="4721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F6C71A"/>
                </a:solidFill>
              </a:rPr>
              <a:t>The Target group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People with Disabilities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Specifically, the ones who benefit from VET and Community Care provision (regardless of their ability, gender, age, cultural level,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28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648"/>
          </a:xfrm>
        </p:spPr>
        <p:txBody>
          <a:bodyPr/>
          <a:lstStyle/>
          <a:p>
            <a:r>
              <a:rPr lang="en-US" sz="1800" dirty="0">
                <a:solidFill>
                  <a:srgbClr val="DFE3E5"/>
                </a:solidFill>
              </a:rPr>
              <a:t>QOLIVET </a:t>
            </a:r>
            <a:r>
              <a:rPr lang="en-US" sz="1800" dirty="0"/>
              <a:t>- Project Overview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111" y="1129100"/>
            <a:ext cx="9404723" cy="45834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F6C71A"/>
                </a:solidFill>
              </a:rPr>
              <a:t>The Activities and the Intellectual Outputs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F6C71A"/>
                </a:solidFill>
              </a:rPr>
              <a:t>Research and Analysis at national and EU level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2"/>
            </a:pPr>
            <a:r>
              <a:rPr lang="en-US" sz="1600" dirty="0">
                <a:solidFill>
                  <a:srgbClr val="F6C71A"/>
                </a:solidFill>
              </a:rPr>
              <a:t>Good Practices Guidelines production: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Deliverable I.O.1 Good Practices Guidelines on Vet and Community Care service provision;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en-US" sz="1600" dirty="0">
                <a:solidFill>
                  <a:srgbClr val="F6C71A"/>
                </a:solidFill>
              </a:rPr>
              <a:t>Training Course development: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Deliverable I.O.2: Online Training Course on Quality of Life Impact of inclusive Vocational Education and Training and Community Care;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6C71A"/>
              </a:solidFill>
            </a:endParaRPr>
          </a:p>
          <a:p>
            <a:pPr marL="342900" indent="-342900" algn="just">
              <a:buFont typeface="+mj-lt"/>
              <a:buAutoNum type="arabicPeriod" startAt="4"/>
            </a:pPr>
            <a:r>
              <a:rPr lang="en-US" sz="1600" dirty="0">
                <a:solidFill>
                  <a:srgbClr val="F6C71A"/>
                </a:solidFill>
              </a:rPr>
              <a:t>ONLINE QOL Portal development: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Deliverable I.O.3: Quality of Life portal;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n-US" sz="1600" dirty="0">
                <a:solidFill>
                  <a:srgbClr val="F6C71A"/>
                </a:solidFill>
              </a:rPr>
              <a:t>QOL Impact Assessment Tool development: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Deliverable I.O.4: Quality of Life Impact Assessment tool (I.O.4).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363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648"/>
          </a:xfrm>
        </p:spPr>
        <p:txBody>
          <a:bodyPr/>
          <a:lstStyle/>
          <a:p>
            <a:r>
              <a:rPr lang="en-US" sz="1800" dirty="0">
                <a:solidFill>
                  <a:srgbClr val="DFE3E5"/>
                </a:solidFill>
              </a:rPr>
              <a:t>QOLIVET </a:t>
            </a:r>
            <a:r>
              <a:rPr lang="en-US" sz="1800" dirty="0"/>
              <a:t>- Project Overview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111" y="1129101"/>
            <a:ext cx="10464341" cy="4642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F6C71A"/>
                </a:solidFill>
              </a:rPr>
              <a:t>Training Events</a:t>
            </a:r>
          </a:p>
          <a:p>
            <a:endParaRPr lang="en-US" sz="2400" dirty="0"/>
          </a:p>
          <a:p>
            <a:r>
              <a:rPr lang="en-US" sz="2400" dirty="0"/>
              <a:t>C1 – First Training Event: </a:t>
            </a:r>
            <a:r>
              <a:rPr lang="en-US" sz="2400" i="1" dirty="0"/>
              <a:t>Quality of Life, disability and inclusive program strategies. </a:t>
            </a:r>
            <a:r>
              <a:rPr lang="en-US" sz="2400" dirty="0"/>
              <a:t>Dublin, Ireland - April 2021</a:t>
            </a:r>
          </a:p>
          <a:p>
            <a:endParaRPr lang="en-US" sz="2400" dirty="0"/>
          </a:p>
          <a:p>
            <a:r>
              <a:rPr lang="en-US" sz="2400" b="1" dirty="0"/>
              <a:t>C2 - Second Training Event: </a:t>
            </a:r>
            <a:r>
              <a:rPr lang="en-US" sz="2400" b="1" i="1" dirty="0"/>
              <a:t>QOL as a </a:t>
            </a:r>
            <a:r>
              <a:rPr lang="en-US" sz="2400" b="1" i="1" dirty="0" err="1"/>
              <a:t>programme</a:t>
            </a:r>
            <a:r>
              <a:rPr lang="en-US" sz="2400" b="1" i="1" dirty="0"/>
              <a:t> impact: Building the capacity of organizations and staff to enhance quality of life outcomes</a:t>
            </a:r>
            <a:r>
              <a:rPr lang="en-US" sz="2400" b="1" dirty="0"/>
              <a:t>. Porto, Portugal -  April 2022</a:t>
            </a:r>
          </a:p>
          <a:p>
            <a:endParaRPr lang="en-US" sz="2400" dirty="0"/>
          </a:p>
          <a:p>
            <a:r>
              <a:rPr lang="en-US" sz="2400" dirty="0"/>
              <a:t>C3 - Third Training Event: </a:t>
            </a:r>
            <a:r>
              <a:rPr lang="en-US" sz="2400" i="1" dirty="0"/>
              <a:t>Enhancing Quality of Life outcomes in VET and Community Services for Persons with Disabilities</a:t>
            </a:r>
            <a:r>
              <a:rPr lang="en-US" sz="2400" dirty="0"/>
              <a:t>. Ljubljana, Slovenia - April 2023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31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2648"/>
          </a:xfrm>
        </p:spPr>
        <p:txBody>
          <a:bodyPr/>
          <a:lstStyle/>
          <a:p>
            <a:r>
              <a:rPr lang="en-US" sz="1800" dirty="0">
                <a:solidFill>
                  <a:srgbClr val="DFE3E5"/>
                </a:solidFill>
              </a:rPr>
              <a:t>QOLIVET </a:t>
            </a:r>
            <a:r>
              <a:rPr lang="en-US" sz="1800" dirty="0"/>
              <a:t>- Project Overview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6111" y="1129101"/>
            <a:ext cx="10464341" cy="4642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F6C71A"/>
                </a:solidFill>
              </a:rPr>
              <a:t>What we have done so far… Meetings and Trainings</a:t>
            </a:r>
            <a:endParaRPr lang="en-US" sz="3200" b="1" dirty="0">
              <a:solidFill>
                <a:srgbClr val="F6C71A"/>
              </a:solidFill>
            </a:endParaRP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Kick-Off meeting in Brussels (online)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Second Transnational Project Meeting in Madrid (online)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First training event in Dublin (online)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537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A3B2"/>
      </a:accent1>
      <a:accent2>
        <a:srgbClr val="418498"/>
      </a:accent2>
      <a:accent3>
        <a:srgbClr val="82DDED"/>
      </a:accent3>
      <a:accent4>
        <a:srgbClr val="FEE14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D65CAED3B47747984982D4A29ECBF3" ma:contentTypeVersion="15" ma:contentTypeDescription="Create a new document." ma:contentTypeScope="" ma:versionID="04eae5f4b578d02677e851bd9a26204c">
  <xsd:schema xmlns:xsd="http://www.w3.org/2001/XMLSchema" xmlns:xs="http://www.w3.org/2001/XMLSchema" xmlns:p="http://schemas.microsoft.com/office/2006/metadata/properties" xmlns:ns2="51d3408a-d037-47f5-877d-850e23fae163" xmlns:ns3="005c934f-589e-45f1-aa85-06c497d4565b" targetNamespace="http://schemas.microsoft.com/office/2006/metadata/properties" ma:root="true" ma:fieldsID="c3edfebfe1cdd79cc296009fadcbbf3d" ns2:_="" ns3:_="">
    <xsd:import namespace="51d3408a-d037-47f5-877d-850e23fae163"/>
    <xsd:import namespace="005c934f-589e-45f1-aa85-06c497d456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3408a-d037-47f5-877d-850e23fae1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35bafe-c72f-46e0-9fe3-ffca87021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c934f-589e-45f1-aa85-06c497d4565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fcaf7f5-40db-4d90-a7cc-c53a546c5ebb}" ma:internalName="TaxCatchAll" ma:showField="CatchAllData" ma:web="005c934f-589e-45f1-aa85-06c497d456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d3408a-d037-47f5-877d-850e23fae163">
      <Terms xmlns="http://schemas.microsoft.com/office/infopath/2007/PartnerControls"/>
    </lcf76f155ced4ddcb4097134ff3c332f>
    <TaxCatchAll xmlns="005c934f-589e-45f1-aa85-06c497d4565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7BC1F4-417C-4010-9FC2-82B08D43869D}"/>
</file>

<file path=customXml/itemProps2.xml><?xml version="1.0" encoding="utf-8"?>
<ds:datastoreItem xmlns:ds="http://schemas.openxmlformats.org/officeDocument/2006/customXml" ds:itemID="{F368B40E-E8EE-444C-9A71-2611CCD20767}">
  <ds:schemaRefs>
    <ds:schemaRef ds:uri="http://schemas.microsoft.com/office/2006/metadata/properties"/>
    <ds:schemaRef ds:uri="http://schemas.microsoft.com/office/infopath/2007/PartnerControls"/>
    <ds:schemaRef ds:uri="7db77421-ca8e-4026-b3b8-822dd20bcf3e"/>
    <ds:schemaRef ds:uri="35e6cef2-ab91-44dc-8966-688c2b8b5685"/>
  </ds:schemaRefs>
</ds:datastoreItem>
</file>

<file path=customXml/itemProps3.xml><?xml version="1.0" encoding="utf-8"?>
<ds:datastoreItem xmlns:ds="http://schemas.openxmlformats.org/officeDocument/2006/customXml" ds:itemID="{7E258ADA-D552-45AA-A576-3C756281EC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1850</TotalTime>
  <Words>1112</Words>
  <Application>Microsoft Office PowerPoint</Application>
  <PresentationFormat>Widescreen</PresentationFormat>
  <Paragraphs>201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Wingdings</vt:lpstr>
      <vt:lpstr>Office Theme</vt:lpstr>
      <vt:lpstr>QOLIVET  Enhancing the Quality of Life Impact of inclusive Vocational Education and Training and Community Care (QOLIVET)</vt:lpstr>
      <vt:lpstr>QOLIVET - Project Overview</vt:lpstr>
      <vt:lpstr>QOLIVET - Project Overview </vt:lpstr>
      <vt:lpstr>QOLIVET - Project Overview </vt:lpstr>
      <vt:lpstr>QOLIVET - Project Overview </vt:lpstr>
      <vt:lpstr>QOLIVET - Project Overview </vt:lpstr>
      <vt:lpstr>QOLIVET - Project Overview </vt:lpstr>
      <vt:lpstr>QOLIVET - Project Overview </vt:lpstr>
      <vt:lpstr>QOLIVET - Project Overview </vt:lpstr>
      <vt:lpstr>QOLIVET - Project Overview </vt:lpstr>
      <vt:lpstr>QOLIVET - Project Overview </vt:lpstr>
      <vt:lpstr>QOLIVET - Project Overview </vt:lpstr>
      <vt:lpstr>QOLIVET - Project Overview </vt:lpstr>
      <vt:lpstr>QOLIVET - Project Overview </vt:lpstr>
      <vt:lpstr>QOLIVET - Project Overview </vt:lpstr>
      <vt:lpstr>QOLIVET - Project Overview </vt:lpstr>
      <vt:lpstr>QOLIVET - Project Overview </vt:lpstr>
      <vt:lpstr>QOLIVET - Project Overview </vt:lpstr>
      <vt:lpstr>QOLIVET - Project Overview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Ramek Namara</dc:creator>
  <cp:lastModifiedBy>Roberto Zanon</cp:lastModifiedBy>
  <cp:revision>86</cp:revision>
  <dcterms:created xsi:type="dcterms:W3CDTF">2019-11-27T00:59:04Z</dcterms:created>
  <dcterms:modified xsi:type="dcterms:W3CDTF">2022-06-22T12:26:28Z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0x010100DED65CAED3B47747984982D4A29ECBF3</vt:lpwstr>
  </property>
  <property fmtid="{D5CDD505-2E9C-101B-9397-08002B2CF9AE}" pid="3" name="MediaServiceImageTags">
    <vt:lpwstr/>
  </property>
</Properties>
</file>